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wdp" ContentType="image/vnd.ms-photo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heme/theme2.xml" ContentType="application/vnd.openxmlformats-officedocument.theme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0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notesSlides/notesSlide3.xml" ContentType="application/vnd.openxmlformats-officedocument.presentationml.notesSlide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0.xml" ContentType="application/vnd.openxmlformats-officedocument.presentationml.tags+xml"/>
  <Override PartName="/ppt/notesSlides/notesSlide4.xml" ContentType="application/vnd.openxmlformats-officedocument.presentationml.notesSlide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tags/tag24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5" r:id="rId1"/>
  </p:sldMasterIdLst>
  <p:notesMasterIdLst>
    <p:notesMasterId r:id="rId41"/>
  </p:notesMasterIdLst>
  <p:sldIdLst>
    <p:sldId id="538" r:id="rId2"/>
    <p:sldId id="539" r:id="rId3"/>
    <p:sldId id="542" r:id="rId4"/>
    <p:sldId id="543" r:id="rId5"/>
    <p:sldId id="544" r:id="rId6"/>
    <p:sldId id="545" r:id="rId7"/>
    <p:sldId id="546" r:id="rId8"/>
    <p:sldId id="576" r:id="rId9"/>
    <p:sldId id="577" r:id="rId10"/>
    <p:sldId id="548" r:id="rId11"/>
    <p:sldId id="549" r:id="rId12"/>
    <p:sldId id="550" r:id="rId13"/>
    <p:sldId id="551" r:id="rId14"/>
    <p:sldId id="552" r:id="rId15"/>
    <p:sldId id="553" r:id="rId16"/>
    <p:sldId id="554" r:id="rId17"/>
    <p:sldId id="555" r:id="rId18"/>
    <p:sldId id="578" r:id="rId19"/>
    <p:sldId id="579" r:id="rId20"/>
    <p:sldId id="580" r:id="rId21"/>
    <p:sldId id="556" r:id="rId22"/>
    <p:sldId id="557" r:id="rId23"/>
    <p:sldId id="558" r:id="rId24"/>
    <p:sldId id="559" r:id="rId25"/>
    <p:sldId id="560" r:id="rId26"/>
    <p:sldId id="561" r:id="rId27"/>
    <p:sldId id="563" r:id="rId28"/>
    <p:sldId id="564" r:id="rId29"/>
    <p:sldId id="565" r:id="rId30"/>
    <p:sldId id="566" r:id="rId31"/>
    <p:sldId id="567" r:id="rId32"/>
    <p:sldId id="568" r:id="rId33"/>
    <p:sldId id="569" r:id="rId34"/>
    <p:sldId id="570" r:id="rId35"/>
    <p:sldId id="571" r:id="rId36"/>
    <p:sldId id="572" r:id="rId37"/>
    <p:sldId id="573" r:id="rId38"/>
    <p:sldId id="574" r:id="rId39"/>
    <p:sldId id="313" r:id="rId40"/>
  </p:sldIdLst>
  <p:sldSz cx="10160000" cy="5715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00" userDrawn="1">
          <p15:clr>
            <a:srgbClr val="A4A3A4"/>
          </p15:clr>
        </p15:guide>
        <p15:guide id="2" pos="320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AutoBVT" initials="A" lastIdx="6" clrIdx="0"/>
  <p:cmAuthor id="1" name="User" initials="U" lastIdx="2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877" autoAdjust="0"/>
    <p:restoredTop sz="90895" autoAdjust="0"/>
  </p:normalViewPr>
  <p:slideViewPr>
    <p:cSldViewPr>
      <p:cViewPr>
        <p:scale>
          <a:sx n="70" d="100"/>
          <a:sy n="70" d="100"/>
        </p:scale>
        <p:origin x="1666" y="480"/>
      </p:cViewPr>
      <p:guideLst>
        <p:guide orient="horz" pos="1800"/>
        <p:guide pos="320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3_1#1">
  <dgm:title val=""/>
  <dgm:desc val=""/>
  <dgm:catLst>
    <dgm:cat type="accent3" pri="11100"/>
  </dgm:catLst>
  <dgm:styleLbl name="align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3">
        <a:alpha val="4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91CE9B5-A11E-42E0-A9BF-671516BAEAD9}" type="doc">
      <dgm:prSet loTypeId="urn:microsoft.com/office/officeart/2005/8/layout/vList4#1" loCatId="picture" qsTypeId="urn:microsoft.com/office/officeart/2005/8/quickstyle/simple1#1" qsCatId="simple" csTypeId="urn:microsoft.com/office/officeart/2005/8/colors/accent3_1#1" csCatId="accent3" phldr="1"/>
      <dgm:spPr/>
      <dgm:t>
        <a:bodyPr/>
        <a:lstStyle/>
        <a:p>
          <a:endParaRPr lang="zh-CN" altLang="en-US"/>
        </a:p>
      </dgm:t>
    </dgm:pt>
    <dgm:pt modelId="{1820CB11-4E1D-45F8-875F-FC35279CDF7E}">
      <dgm:prSet phldrT="[文本]" custT="1"/>
      <dgm:spPr/>
      <dgm:t>
        <a:bodyPr/>
        <a:lstStyle/>
        <a:p>
          <a:r>
            <a: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rPr>
            <a:t>       临床</a:t>
          </a:r>
          <a:endParaRPr lang="en-US" altLang="zh-CN" sz="2400" dirty="0">
            <a:latin typeface="微软雅黑" panose="020B0503020204020204" pitchFamily="34" charset="-122"/>
            <a:ea typeface="微软雅黑" panose="020B0503020204020204" pitchFamily="34" charset="-122"/>
          </a:endParaRPr>
        </a:p>
        <a:p>
          <a:r>
            <a: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rPr>
            <a:t>     项目选择、报告解释</a:t>
          </a:r>
          <a:endParaRPr lang="en-US" altLang="zh-CN" sz="24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7960AC5E-161E-48CF-AE2C-2B0EC9E8AB73}" type="parTrans" cxnId="{45FCB9A1-7EE7-4597-9ABF-CF853C7456DE}">
      <dgm:prSet/>
      <dgm:spPr/>
      <dgm:t>
        <a:bodyPr/>
        <a:lstStyle/>
        <a:p>
          <a:endParaRPr lang="zh-CN" altLang="en-US"/>
        </a:p>
      </dgm:t>
    </dgm:pt>
    <dgm:pt modelId="{D9266672-B452-487C-A034-2C62672BB07E}" type="sibTrans" cxnId="{45FCB9A1-7EE7-4597-9ABF-CF853C7456DE}">
      <dgm:prSet/>
      <dgm:spPr/>
      <dgm:t>
        <a:bodyPr/>
        <a:lstStyle/>
        <a:p>
          <a:endParaRPr lang="zh-CN" altLang="en-US"/>
        </a:p>
      </dgm:t>
    </dgm:pt>
    <dgm:pt modelId="{B5618C94-C967-4AD3-B89A-6778298B99C2}">
      <dgm:prSet phldrT="[文本]" custT="1"/>
      <dgm:spPr/>
      <dgm:t>
        <a:bodyPr/>
        <a:lstStyle/>
        <a:p>
          <a:r>
            <a: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rPr>
            <a:t>     质量保证方法、程序</a:t>
          </a:r>
        </a:p>
      </dgm:t>
    </dgm:pt>
    <dgm:pt modelId="{46B3B61C-02AB-45E4-9236-9E530658999F}" type="parTrans" cxnId="{56092B8E-B8C5-49F2-AB59-67CD49EF655D}">
      <dgm:prSet/>
      <dgm:spPr/>
      <dgm:t>
        <a:bodyPr/>
        <a:lstStyle/>
        <a:p>
          <a:endParaRPr lang="zh-CN" altLang="en-US"/>
        </a:p>
      </dgm:t>
    </dgm:pt>
    <dgm:pt modelId="{522E0D0B-647F-4C80-AA1F-7B15B916B566}" type="sibTrans" cxnId="{56092B8E-B8C5-49F2-AB59-67CD49EF655D}">
      <dgm:prSet/>
      <dgm:spPr/>
      <dgm:t>
        <a:bodyPr/>
        <a:lstStyle/>
        <a:p>
          <a:endParaRPr lang="zh-CN" altLang="en-US"/>
        </a:p>
      </dgm:t>
    </dgm:pt>
    <dgm:pt modelId="{359ED776-807E-414B-925D-6F374D9F5FFF}">
      <dgm:prSet phldrT="[文本]" custT="1"/>
      <dgm:spPr/>
      <dgm:t>
        <a:bodyPr/>
        <a:lstStyle/>
        <a:p>
          <a:r>
            <a: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rPr>
            <a:t>     基本项目、分级检测</a:t>
          </a:r>
        </a:p>
      </dgm:t>
    </dgm:pt>
    <dgm:pt modelId="{0008787E-0D28-4A97-A5C3-B6CA6AF1C4BB}" type="parTrans" cxnId="{5A0C175E-837E-41B2-9FB5-5160A01C0EB6}">
      <dgm:prSet/>
      <dgm:spPr/>
      <dgm:t>
        <a:bodyPr/>
        <a:lstStyle/>
        <a:p>
          <a:endParaRPr lang="zh-CN" altLang="en-US"/>
        </a:p>
      </dgm:t>
    </dgm:pt>
    <dgm:pt modelId="{6095FAA6-7A9D-44C6-B196-E9B3DC7693B9}" type="sibTrans" cxnId="{5A0C175E-837E-41B2-9FB5-5160A01C0EB6}">
      <dgm:prSet/>
      <dgm:spPr/>
      <dgm:t>
        <a:bodyPr/>
        <a:lstStyle/>
        <a:p>
          <a:endParaRPr lang="zh-CN" altLang="en-US"/>
        </a:p>
      </dgm:t>
    </dgm:pt>
    <dgm:pt modelId="{50AB5EDC-D5F0-4F1E-A84A-1E4CE3C8BC2A}" type="pres">
      <dgm:prSet presAssocID="{791CE9B5-A11E-42E0-A9BF-671516BAEAD9}" presName="linear" presStyleCnt="0">
        <dgm:presLayoutVars>
          <dgm:dir/>
          <dgm:resizeHandles val="exact"/>
        </dgm:presLayoutVars>
      </dgm:prSet>
      <dgm:spPr/>
    </dgm:pt>
    <dgm:pt modelId="{91E62C38-4B0F-423A-ADA8-AC52ED1FB31D}" type="pres">
      <dgm:prSet presAssocID="{1820CB11-4E1D-45F8-875F-FC35279CDF7E}" presName="comp" presStyleCnt="0"/>
      <dgm:spPr/>
    </dgm:pt>
    <dgm:pt modelId="{3B25D4B0-8713-470B-9A8A-3E76ED1D9593}" type="pres">
      <dgm:prSet presAssocID="{1820CB11-4E1D-45F8-875F-FC35279CDF7E}" presName="box" presStyleLbl="node1" presStyleIdx="0" presStyleCnt="3"/>
      <dgm:spPr/>
    </dgm:pt>
    <dgm:pt modelId="{B65EC35A-5014-4008-AB6E-A3462E02BD5C}" type="pres">
      <dgm:prSet presAssocID="{1820CB11-4E1D-45F8-875F-FC35279CDF7E}" presName="img" presStyleLbl="fgImgPlace1" presStyleIdx="0" presStyleCnt="3"/>
      <dgm:spPr/>
    </dgm:pt>
    <dgm:pt modelId="{DD035F6F-AC9E-42C3-8251-D0B839F3AE9B}" type="pres">
      <dgm:prSet presAssocID="{1820CB11-4E1D-45F8-875F-FC35279CDF7E}" presName="text" presStyleLbl="node1" presStyleIdx="0" presStyleCnt="3">
        <dgm:presLayoutVars>
          <dgm:bulletEnabled val="1"/>
        </dgm:presLayoutVars>
      </dgm:prSet>
      <dgm:spPr/>
    </dgm:pt>
    <dgm:pt modelId="{4996C531-C0E4-46CC-909E-895D6E551A41}" type="pres">
      <dgm:prSet presAssocID="{D9266672-B452-487C-A034-2C62672BB07E}" presName="spacer" presStyleCnt="0"/>
      <dgm:spPr/>
    </dgm:pt>
    <dgm:pt modelId="{C7ACD344-C84D-4915-ADDC-FF69F93E24D2}" type="pres">
      <dgm:prSet presAssocID="{B5618C94-C967-4AD3-B89A-6778298B99C2}" presName="comp" presStyleCnt="0"/>
      <dgm:spPr/>
    </dgm:pt>
    <dgm:pt modelId="{864A1A9A-31AE-49BE-8B52-9E7DED3FE804}" type="pres">
      <dgm:prSet presAssocID="{B5618C94-C967-4AD3-B89A-6778298B99C2}" presName="box" presStyleLbl="node1" presStyleIdx="1" presStyleCnt="3"/>
      <dgm:spPr/>
    </dgm:pt>
    <dgm:pt modelId="{1CFC9ED8-23DF-4379-B07A-4ECD0317E3A3}" type="pres">
      <dgm:prSet presAssocID="{B5618C94-C967-4AD3-B89A-6778298B99C2}" presName="img" presStyleLbl="fgImgPlace1" presStyleIdx="1" presStyleCnt="3"/>
      <dgm:spPr/>
    </dgm:pt>
    <dgm:pt modelId="{88552E3F-AFE1-4660-AB13-AE69ED075FAB}" type="pres">
      <dgm:prSet presAssocID="{B5618C94-C967-4AD3-B89A-6778298B99C2}" presName="text" presStyleLbl="node1" presStyleIdx="1" presStyleCnt="3">
        <dgm:presLayoutVars>
          <dgm:bulletEnabled val="1"/>
        </dgm:presLayoutVars>
      </dgm:prSet>
      <dgm:spPr/>
    </dgm:pt>
    <dgm:pt modelId="{54EECD9C-E19C-478C-86D7-66529B505437}" type="pres">
      <dgm:prSet presAssocID="{522E0D0B-647F-4C80-AA1F-7B15B916B566}" presName="spacer" presStyleCnt="0"/>
      <dgm:spPr/>
    </dgm:pt>
    <dgm:pt modelId="{AF14B7D2-0D0E-40A4-A774-083B9FB3E723}" type="pres">
      <dgm:prSet presAssocID="{359ED776-807E-414B-925D-6F374D9F5FFF}" presName="comp" presStyleCnt="0"/>
      <dgm:spPr/>
    </dgm:pt>
    <dgm:pt modelId="{C3C235A8-01F3-4AAC-9AC0-0282D71BB4F7}" type="pres">
      <dgm:prSet presAssocID="{359ED776-807E-414B-925D-6F374D9F5FFF}" presName="box" presStyleLbl="node1" presStyleIdx="2" presStyleCnt="3"/>
      <dgm:spPr/>
    </dgm:pt>
    <dgm:pt modelId="{40B9AE43-6987-4FB8-AC44-6BB3EFBB8277}" type="pres">
      <dgm:prSet presAssocID="{359ED776-807E-414B-925D-6F374D9F5FFF}" presName="img" presStyleLbl="fgImgPlace1" presStyleIdx="2" presStyleCnt="3"/>
      <dgm:spPr/>
    </dgm:pt>
    <dgm:pt modelId="{ECC77A27-CDC7-4A5B-AB77-2C24C4C282B7}" type="pres">
      <dgm:prSet presAssocID="{359ED776-807E-414B-925D-6F374D9F5FFF}" presName="text" presStyleLbl="node1" presStyleIdx="2" presStyleCnt="3">
        <dgm:presLayoutVars>
          <dgm:bulletEnabled val="1"/>
        </dgm:presLayoutVars>
      </dgm:prSet>
      <dgm:spPr/>
    </dgm:pt>
  </dgm:ptLst>
  <dgm:cxnLst>
    <dgm:cxn modelId="{B2D65B16-D989-45BA-8D73-424CBF3E4D14}" type="presOf" srcId="{1820CB11-4E1D-45F8-875F-FC35279CDF7E}" destId="{3B25D4B0-8713-470B-9A8A-3E76ED1D9593}" srcOrd="0" destOrd="0" presId="urn:microsoft.com/office/officeart/2005/8/layout/vList4#1"/>
    <dgm:cxn modelId="{22D9B41F-98E1-4B2F-B18D-B14291BC79F9}" type="presOf" srcId="{1820CB11-4E1D-45F8-875F-FC35279CDF7E}" destId="{DD035F6F-AC9E-42C3-8251-D0B839F3AE9B}" srcOrd="1" destOrd="0" presId="urn:microsoft.com/office/officeart/2005/8/layout/vList4#1"/>
    <dgm:cxn modelId="{5A0C175E-837E-41B2-9FB5-5160A01C0EB6}" srcId="{791CE9B5-A11E-42E0-A9BF-671516BAEAD9}" destId="{359ED776-807E-414B-925D-6F374D9F5FFF}" srcOrd="2" destOrd="0" parTransId="{0008787E-0D28-4A97-A5C3-B6CA6AF1C4BB}" sibTransId="{6095FAA6-7A9D-44C6-B196-E9B3DC7693B9}"/>
    <dgm:cxn modelId="{0BCCFA67-5021-46A4-8A4A-1936B06FE216}" type="presOf" srcId="{B5618C94-C967-4AD3-B89A-6778298B99C2}" destId="{864A1A9A-31AE-49BE-8B52-9E7DED3FE804}" srcOrd="0" destOrd="0" presId="urn:microsoft.com/office/officeart/2005/8/layout/vList4#1"/>
    <dgm:cxn modelId="{CB460F87-1473-4C38-83EB-BEF7229D66A2}" type="presOf" srcId="{791CE9B5-A11E-42E0-A9BF-671516BAEAD9}" destId="{50AB5EDC-D5F0-4F1E-A84A-1E4CE3C8BC2A}" srcOrd="0" destOrd="0" presId="urn:microsoft.com/office/officeart/2005/8/layout/vList4#1"/>
    <dgm:cxn modelId="{5CE36889-9921-4B2D-B762-00E190773D9E}" type="presOf" srcId="{359ED776-807E-414B-925D-6F374D9F5FFF}" destId="{ECC77A27-CDC7-4A5B-AB77-2C24C4C282B7}" srcOrd="1" destOrd="0" presId="urn:microsoft.com/office/officeart/2005/8/layout/vList4#1"/>
    <dgm:cxn modelId="{56092B8E-B8C5-49F2-AB59-67CD49EF655D}" srcId="{791CE9B5-A11E-42E0-A9BF-671516BAEAD9}" destId="{B5618C94-C967-4AD3-B89A-6778298B99C2}" srcOrd="1" destOrd="0" parTransId="{46B3B61C-02AB-45E4-9236-9E530658999F}" sibTransId="{522E0D0B-647F-4C80-AA1F-7B15B916B566}"/>
    <dgm:cxn modelId="{45FCB9A1-7EE7-4597-9ABF-CF853C7456DE}" srcId="{791CE9B5-A11E-42E0-A9BF-671516BAEAD9}" destId="{1820CB11-4E1D-45F8-875F-FC35279CDF7E}" srcOrd="0" destOrd="0" parTransId="{7960AC5E-161E-48CF-AE2C-2B0EC9E8AB73}" sibTransId="{D9266672-B452-487C-A034-2C62672BB07E}"/>
    <dgm:cxn modelId="{99A1C1A9-996D-4641-8F99-AB80C294710A}" type="presOf" srcId="{B5618C94-C967-4AD3-B89A-6778298B99C2}" destId="{88552E3F-AFE1-4660-AB13-AE69ED075FAB}" srcOrd="1" destOrd="0" presId="urn:microsoft.com/office/officeart/2005/8/layout/vList4#1"/>
    <dgm:cxn modelId="{B87AFEB6-66F6-4246-9766-B995B1065530}" type="presOf" srcId="{359ED776-807E-414B-925D-6F374D9F5FFF}" destId="{C3C235A8-01F3-4AAC-9AC0-0282D71BB4F7}" srcOrd="0" destOrd="0" presId="urn:microsoft.com/office/officeart/2005/8/layout/vList4#1"/>
    <dgm:cxn modelId="{9B0688BE-1955-44E3-BBBA-DC7653C14B34}" type="presParOf" srcId="{50AB5EDC-D5F0-4F1E-A84A-1E4CE3C8BC2A}" destId="{91E62C38-4B0F-423A-ADA8-AC52ED1FB31D}" srcOrd="0" destOrd="0" presId="urn:microsoft.com/office/officeart/2005/8/layout/vList4#1"/>
    <dgm:cxn modelId="{00315092-0D70-4EB0-9F73-F42BBD8BECCD}" type="presParOf" srcId="{91E62C38-4B0F-423A-ADA8-AC52ED1FB31D}" destId="{3B25D4B0-8713-470B-9A8A-3E76ED1D9593}" srcOrd="0" destOrd="0" presId="urn:microsoft.com/office/officeart/2005/8/layout/vList4#1"/>
    <dgm:cxn modelId="{9031DE27-7FFB-47DA-897B-9453A4C1CFCE}" type="presParOf" srcId="{91E62C38-4B0F-423A-ADA8-AC52ED1FB31D}" destId="{B65EC35A-5014-4008-AB6E-A3462E02BD5C}" srcOrd="1" destOrd="0" presId="urn:microsoft.com/office/officeart/2005/8/layout/vList4#1"/>
    <dgm:cxn modelId="{42D89E85-C740-4906-A821-8ED6FF09E31E}" type="presParOf" srcId="{91E62C38-4B0F-423A-ADA8-AC52ED1FB31D}" destId="{DD035F6F-AC9E-42C3-8251-D0B839F3AE9B}" srcOrd="2" destOrd="0" presId="urn:microsoft.com/office/officeart/2005/8/layout/vList4#1"/>
    <dgm:cxn modelId="{69812E04-AB0B-43D0-8A73-D3FF086F1762}" type="presParOf" srcId="{50AB5EDC-D5F0-4F1E-A84A-1E4CE3C8BC2A}" destId="{4996C531-C0E4-46CC-909E-895D6E551A41}" srcOrd="1" destOrd="0" presId="urn:microsoft.com/office/officeart/2005/8/layout/vList4#1"/>
    <dgm:cxn modelId="{D39EA2CA-9BFD-4BF8-8C4C-C8C061D1ED8D}" type="presParOf" srcId="{50AB5EDC-D5F0-4F1E-A84A-1E4CE3C8BC2A}" destId="{C7ACD344-C84D-4915-ADDC-FF69F93E24D2}" srcOrd="2" destOrd="0" presId="urn:microsoft.com/office/officeart/2005/8/layout/vList4#1"/>
    <dgm:cxn modelId="{6E2FCBD4-5E54-4819-A35E-1A44EE9678C9}" type="presParOf" srcId="{C7ACD344-C84D-4915-ADDC-FF69F93E24D2}" destId="{864A1A9A-31AE-49BE-8B52-9E7DED3FE804}" srcOrd="0" destOrd="0" presId="urn:microsoft.com/office/officeart/2005/8/layout/vList4#1"/>
    <dgm:cxn modelId="{371DE82C-D586-428A-ADFC-7BED74E8B78C}" type="presParOf" srcId="{C7ACD344-C84D-4915-ADDC-FF69F93E24D2}" destId="{1CFC9ED8-23DF-4379-B07A-4ECD0317E3A3}" srcOrd="1" destOrd="0" presId="urn:microsoft.com/office/officeart/2005/8/layout/vList4#1"/>
    <dgm:cxn modelId="{E50A42A1-19F8-4801-BCDC-4C0849C250FE}" type="presParOf" srcId="{C7ACD344-C84D-4915-ADDC-FF69F93E24D2}" destId="{88552E3F-AFE1-4660-AB13-AE69ED075FAB}" srcOrd="2" destOrd="0" presId="urn:microsoft.com/office/officeart/2005/8/layout/vList4#1"/>
    <dgm:cxn modelId="{B99D9D19-6A96-4E79-B181-21117B01AE8B}" type="presParOf" srcId="{50AB5EDC-D5F0-4F1E-A84A-1E4CE3C8BC2A}" destId="{54EECD9C-E19C-478C-86D7-66529B505437}" srcOrd="3" destOrd="0" presId="urn:microsoft.com/office/officeart/2005/8/layout/vList4#1"/>
    <dgm:cxn modelId="{4CE4718B-F3C1-4FA3-8E07-59C626D188EB}" type="presParOf" srcId="{50AB5EDC-D5F0-4F1E-A84A-1E4CE3C8BC2A}" destId="{AF14B7D2-0D0E-40A4-A774-083B9FB3E723}" srcOrd="4" destOrd="0" presId="urn:microsoft.com/office/officeart/2005/8/layout/vList4#1"/>
    <dgm:cxn modelId="{1F6BAFBF-6950-4BF6-B049-78270712D99B}" type="presParOf" srcId="{AF14B7D2-0D0E-40A4-A774-083B9FB3E723}" destId="{C3C235A8-01F3-4AAC-9AC0-0282D71BB4F7}" srcOrd="0" destOrd="0" presId="urn:microsoft.com/office/officeart/2005/8/layout/vList4#1"/>
    <dgm:cxn modelId="{989A5F07-4FBF-43D6-B2CF-1921E76BF46C}" type="presParOf" srcId="{AF14B7D2-0D0E-40A4-A774-083B9FB3E723}" destId="{40B9AE43-6987-4FB8-AC44-6BB3EFBB8277}" srcOrd="1" destOrd="0" presId="urn:microsoft.com/office/officeart/2005/8/layout/vList4#1"/>
    <dgm:cxn modelId="{C0FAEED1-C00A-4E11-86DC-803FCAFED18D}" type="presParOf" srcId="{AF14B7D2-0D0E-40A4-A774-083B9FB3E723}" destId="{ECC77A27-CDC7-4A5B-AB77-2C24C4C282B7}" srcOrd="2" destOrd="0" presId="urn:microsoft.com/office/officeart/2005/8/layout/vList4#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B25D4B0-8713-470B-9A8A-3E76ED1D9593}">
      <dsp:nvSpPr>
        <dsp:cNvPr id="0" name=""/>
        <dsp:cNvSpPr/>
      </dsp:nvSpPr>
      <dsp:spPr>
        <a:xfrm>
          <a:off x="0" y="0"/>
          <a:ext cx="6773333" cy="1175925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400" kern="1200" dirty="0">
              <a:latin typeface="微软雅黑" panose="020B0503020204020204" pitchFamily="34" charset="-122"/>
              <a:ea typeface="微软雅黑" panose="020B0503020204020204" pitchFamily="34" charset="-122"/>
            </a:rPr>
            <a:t>       临床</a:t>
          </a:r>
          <a:endParaRPr lang="en-US" altLang="zh-CN" sz="24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400" kern="1200" dirty="0">
              <a:latin typeface="微软雅黑" panose="020B0503020204020204" pitchFamily="34" charset="-122"/>
              <a:ea typeface="微软雅黑" panose="020B0503020204020204" pitchFamily="34" charset="-122"/>
            </a:rPr>
            <a:t>     项目选择、报告解释</a:t>
          </a:r>
          <a:endParaRPr lang="en-US" altLang="zh-CN" sz="24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472259" y="0"/>
        <a:ext cx="5301073" cy="1175925"/>
      </dsp:txXfrm>
    </dsp:sp>
    <dsp:sp modelId="{B65EC35A-5014-4008-AB6E-A3462E02BD5C}">
      <dsp:nvSpPr>
        <dsp:cNvPr id="0" name=""/>
        <dsp:cNvSpPr/>
      </dsp:nvSpPr>
      <dsp:spPr>
        <a:xfrm>
          <a:off x="117592" y="117592"/>
          <a:ext cx="1354666" cy="940740"/>
        </a:xfrm>
        <a:prstGeom prst="roundRect">
          <a:avLst>
            <a:gd name="adj" fmla="val 10000"/>
          </a:avLst>
        </a:prstGeom>
        <a:solidFill>
          <a:schemeClr val="accent3"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64A1A9A-31AE-49BE-8B52-9E7DED3FE804}">
      <dsp:nvSpPr>
        <dsp:cNvPr id="0" name=""/>
        <dsp:cNvSpPr/>
      </dsp:nvSpPr>
      <dsp:spPr>
        <a:xfrm>
          <a:off x="0" y="1293518"/>
          <a:ext cx="6773333" cy="1175925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400" kern="1200" dirty="0">
              <a:latin typeface="微软雅黑" panose="020B0503020204020204" pitchFamily="34" charset="-122"/>
              <a:ea typeface="微软雅黑" panose="020B0503020204020204" pitchFamily="34" charset="-122"/>
            </a:rPr>
            <a:t>     质量保证方法、程序</a:t>
          </a:r>
        </a:p>
      </dsp:txBody>
      <dsp:txXfrm>
        <a:off x="1472259" y="1293518"/>
        <a:ext cx="5301073" cy="1175925"/>
      </dsp:txXfrm>
    </dsp:sp>
    <dsp:sp modelId="{1CFC9ED8-23DF-4379-B07A-4ECD0317E3A3}">
      <dsp:nvSpPr>
        <dsp:cNvPr id="0" name=""/>
        <dsp:cNvSpPr/>
      </dsp:nvSpPr>
      <dsp:spPr>
        <a:xfrm>
          <a:off x="117592" y="1411111"/>
          <a:ext cx="1354666" cy="940740"/>
        </a:xfrm>
        <a:prstGeom prst="roundRect">
          <a:avLst>
            <a:gd name="adj" fmla="val 10000"/>
          </a:avLst>
        </a:prstGeom>
        <a:solidFill>
          <a:schemeClr val="accent3"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3C235A8-01F3-4AAC-9AC0-0282D71BB4F7}">
      <dsp:nvSpPr>
        <dsp:cNvPr id="0" name=""/>
        <dsp:cNvSpPr/>
      </dsp:nvSpPr>
      <dsp:spPr>
        <a:xfrm>
          <a:off x="0" y="2587037"/>
          <a:ext cx="6773333" cy="1175925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400" kern="1200" dirty="0">
              <a:latin typeface="微软雅黑" panose="020B0503020204020204" pitchFamily="34" charset="-122"/>
              <a:ea typeface="微软雅黑" panose="020B0503020204020204" pitchFamily="34" charset="-122"/>
            </a:rPr>
            <a:t>     基本项目、分级检测</a:t>
          </a:r>
        </a:p>
      </dsp:txBody>
      <dsp:txXfrm>
        <a:off x="1472259" y="2587037"/>
        <a:ext cx="5301073" cy="1175925"/>
      </dsp:txXfrm>
    </dsp:sp>
    <dsp:sp modelId="{40B9AE43-6987-4FB8-AC44-6BB3EFBB8277}">
      <dsp:nvSpPr>
        <dsp:cNvPr id="0" name=""/>
        <dsp:cNvSpPr/>
      </dsp:nvSpPr>
      <dsp:spPr>
        <a:xfrm>
          <a:off x="117592" y="2704629"/>
          <a:ext cx="1354666" cy="940740"/>
        </a:xfrm>
        <a:prstGeom prst="roundRect">
          <a:avLst>
            <a:gd name="adj" fmla="val 10000"/>
          </a:avLst>
        </a:prstGeom>
        <a:solidFill>
          <a:schemeClr val="accent3"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4#1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40E9100-C121-4EA2-9A3F-93F432FD831E}" type="datetimeFigureOut">
              <a:rPr lang="zh-CN" altLang="en-US" smtClean="0"/>
              <a:pPr/>
              <a:t>2019/11/8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B41D7F-ED43-4880-A67C-DD74F6017E3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78749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  <p:sp>
        <p:nvSpPr>
          <p:cNvPr id="73731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73732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fld id="{939C8BDC-B9A9-4D0E-B86B-365EEE1E699B}" type="slidenum">
              <a:rPr lang="en-US" altLang="zh-CN" smtClean="0"/>
              <a:pPr eaLnBrk="1" hangingPunct="1"/>
              <a:t>19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893654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附一张报告图，然后解释报告的组成成分</a:t>
            </a:r>
            <a:endParaRPr lang="en-US" altLang="zh-CN" dirty="0"/>
          </a:p>
          <a:p>
            <a:r>
              <a:rPr lang="zh-CN" altLang="en-US" dirty="0">
                <a:highlight>
                  <a:srgbClr val="FFFF00"/>
                </a:highlight>
              </a:rPr>
              <a:t>检测内容：</a:t>
            </a:r>
            <a:r>
              <a:rPr lang="en-US" altLang="zh-CN" dirty="0">
                <a:highlight>
                  <a:srgbClr val="FFFF00"/>
                </a:highlight>
              </a:rPr>
              <a:t> </a:t>
            </a:r>
            <a:r>
              <a:rPr lang="en-US" altLang="zh-CN" b="1" dirty="0">
                <a:solidFill>
                  <a:srgbClr val="FF0000"/>
                </a:solidFill>
                <a:highlight>
                  <a:srgbClr val="FFFF00"/>
                </a:highlight>
              </a:rPr>
              <a:t>ANA</a:t>
            </a:r>
            <a:r>
              <a:rPr lang="zh-CN" altLang="en-US" b="1" dirty="0">
                <a:solidFill>
                  <a:srgbClr val="FF0000"/>
                </a:solidFill>
                <a:highlight>
                  <a:srgbClr val="FFFF00"/>
                </a:highlight>
              </a:rPr>
              <a:t>总抗体</a:t>
            </a:r>
            <a:r>
              <a:rPr lang="zh-CN" altLang="en-US" dirty="0">
                <a:highlight>
                  <a:srgbClr val="FFFF00"/>
                </a:highlight>
              </a:rPr>
              <a:t>、</a:t>
            </a:r>
            <a:r>
              <a:rPr lang="en-US" altLang="zh-CN" dirty="0">
                <a:highlight>
                  <a:srgbClr val="FFFF00"/>
                </a:highlight>
              </a:rPr>
              <a:t>ANA</a:t>
            </a:r>
            <a:r>
              <a:rPr lang="zh-CN" altLang="en-US" dirty="0">
                <a:highlight>
                  <a:srgbClr val="FFFF00"/>
                </a:highlight>
              </a:rPr>
              <a:t>特异性自身抗体、</a:t>
            </a:r>
            <a:r>
              <a:rPr lang="en-US" altLang="zh-CN" dirty="0" err="1">
                <a:highlight>
                  <a:srgbClr val="FFFF00"/>
                </a:highlight>
              </a:rPr>
              <a:t>dsDNA</a:t>
            </a:r>
            <a:endParaRPr lang="en-US" altLang="zh-CN" dirty="0">
              <a:highlight>
                <a:srgbClr val="FFFF00"/>
              </a:highlight>
            </a:endParaRPr>
          </a:p>
          <a:p>
            <a:r>
              <a:rPr lang="zh-CN" altLang="en-US" dirty="0">
                <a:highlight>
                  <a:srgbClr val="FFFF00"/>
                </a:highlight>
              </a:rPr>
              <a:t>检测方法：</a:t>
            </a:r>
            <a:r>
              <a:rPr lang="zh-CN" altLang="en-US" b="1" dirty="0">
                <a:solidFill>
                  <a:srgbClr val="FF0000"/>
                </a:solidFill>
                <a:highlight>
                  <a:srgbClr val="FFFF00"/>
                </a:highlight>
              </a:rPr>
              <a:t>间接免疫荧光法（</a:t>
            </a:r>
            <a:r>
              <a:rPr lang="en-US" altLang="zh-CN" b="1" dirty="0">
                <a:solidFill>
                  <a:srgbClr val="FF0000"/>
                </a:solidFill>
                <a:highlight>
                  <a:srgbClr val="FFFF00"/>
                </a:highlight>
              </a:rPr>
              <a:t>IIF</a:t>
            </a:r>
            <a:r>
              <a:rPr lang="zh-CN" altLang="en-US" b="1" dirty="0">
                <a:solidFill>
                  <a:srgbClr val="FF0000"/>
                </a:solidFill>
                <a:highlight>
                  <a:srgbClr val="FFFF00"/>
                </a:highlight>
              </a:rPr>
              <a:t>）  </a:t>
            </a:r>
            <a:r>
              <a:rPr lang="en-US" altLang="zh-CN" dirty="0">
                <a:highlight>
                  <a:srgbClr val="FFFF00"/>
                </a:highlight>
              </a:rPr>
              <a:t>VS  </a:t>
            </a:r>
            <a:r>
              <a:rPr lang="zh-CN" altLang="en-US" dirty="0">
                <a:highlight>
                  <a:srgbClr val="FFFF00"/>
                </a:highlight>
              </a:rPr>
              <a:t>其他</a:t>
            </a:r>
            <a:endParaRPr lang="en-US" altLang="zh-CN" dirty="0">
              <a:highlight>
                <a:srgbClr val="FFFF00"/>
              </a:highlight>
            </a:endParaRPr>
          </a:p>
          <a:p>
            <a:r>
              <a:rPr lang="zh-CN" altLang="en-US" dirty="0">
                <a:highlight>
                  <a:srgbClr val="FFFF00"/>
                </a:highlight>
              </a:rPr>
              <a:t>报告内容：定性结果（阴性</a:t>
            </a:r>
            <a:r>
              <a:rPr lang="en-US" altLang="zh-CN" dirty="0">
                <a:highlight>
                  <a:srgbClr val="FFFF00"/>
                </a:highlight>
              </a:rPr>
              <a:t>/</a:t>
            </a:r>
            <a:r>
              <a:rPr lang="zh-CN" altLang="en-US" dirty="0">
                <a:highlight>
                  <a:srgbClr val="FFFF00"/>
                </a:highlight>
              </a:rPr>
              <a:t>阳性）、荧光模型、滴度</a:t>
            </a:r>
            <a:endParaRPr lang="en-US" altLang="zh-CN" dirty="0">
              <a:highlight>
                <a:srgbClr val="FFFF00"/>
              </a:highlight>
            </a:endParaRPr>
          </a:p>
          <a:p>
            <a:endParaRPr lang="en-US" altLang="zh-CN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B41D7F-ED43-4880-A67C-DD74F6017E3E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012460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1F07EF-409E-4337-B9DF-E5910231A5E1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质控品生产、、国家风湿病数据中心等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1F07EF-409E-4337-B9DF-E5910231A5E1}" type="slidenum">
              <a:rPr lang="zh-CN" altLang="en-US" smtClean="0"/>
              <a:pPr/>
              <a:t>30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Master" Target="../slideMasters/slideMaster1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1.bin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9" Type="http://schemas.openxmlformats.org/officeDocument/2006/relationships/image" Target="../media/image3.jpeg"/></Relationships>
</file>

<file path=ppt/slideLayouts/_rels/slideLayout13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10.xml"/><Relationship Id="rId7" Type="http://schemas.openxmlformats.org/officeDocument/2006/relationships/tags" Target="../tags/tag14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tags" Target="../tags/tag13.xml"/><Relationship Id="rId5" Type="http://schemas.openxmlformats.org/officeDocument/2006/relationships/tags" Target="../tags/tag12.xml"/><Relationship Id="rId4" Type="http://schemas.openxmlformats.org/officeDocument/2006/relationships/tags" Target="../tags/tag11.xml"/><Relationship Id="rId9" Type="http://schemas.openxmlformats.org/officeDocument/2006/relationships/image" Target="../media/image3.jpeg"/></Relationships>
</file>

<file path=ppt/slideLayouts/_rels/slideLayout14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17.xml"/><Relationship Id="rId7" Type="http://schemas.openxmlformats.org/officeDocument/2006/relationships/tags" Target="../tags/tag21.xml"/><Relationship Id="rId2" Type="http://schemas.openxmlformats.org/officeDocument/2006/relationships/tags" Target="../tags/tag16.xml"/><Relationship Id="rId1" Type="http://schemas.openxmlformats.org/officeDocument/2006/relationships/tags" Target="../tags/tag15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9" Type="http://schemas.openxmlformats.org/officeDocument/2006/relationships/image" Target="../media/image3.jpeg"/></Relationships>
</file>

<file path=ppt/slideLayouts/_rels/slideLayout15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24.xml"/><Relationship Id="rId7" Type="http://schemas.openxmlformats.org/officeDocument/2006/relationships/tags" Target="../tags/tag28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Relationship Id="rId9" Type="http://schemas.openxmlformats.org/officeDocument/2006/relationships/image" Target="../media/image3.jpeg"/></Relationships>
</file>

<file path=ppt/slideLayouts/_rels/slideLayout16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31.xml"/><Relationship Id="rId7" Type="http://schemas.openxmlformats.org/officeDocument/2006/relationships/tags" Target="../tags/tag35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6" Type="http://schemas.openxmlformats.org/officeDocument/2006/relationships/tags" Target="../tags/tag34.xml"/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9" Type="http://schemas.openxmlformats.org/officeDocument/2006/relationships/image" Target="../media/image3.jpeg"/></Relationships>
</file>

<file path=ppt/slideLayouts/_rels/slideLayout17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38.xml"/><Relationship Id="rId7" Type="http://schemas.openxmlformats.org/officeDocument/2006/relationships/tags" Target="../tags/tag42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9" Type="http://schemas.openxmlformats.org/officeDocument/2006/relationships/image" Target="../media/image3.jpeg"/></Relationships>
</file>

<file path=ppt/slideLayouts/_rels/slideLayout18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45.xml"/><Relationship Id="rId7" Type="http://schemas.openxmlformats.org/officeDocument/2006/relationships/tags" Target="../tags/tag49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Relationship Id="rId9" Type="http://schemas.openxmlformats.org/officeDocument/2006/relationships/image" Target="../media/image3.jpeg"/></Relationships>
</file>

<file path=ppt/slideLayouts/_rels/slideLayout19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52.xml"/><Relationship Id="rId7" Type="http://schemas.openxmlformats.org/officeDocument/2006/relationships/tags" Target="../tags/tag56.xml"/><Relationship Id="rId2" Type="http://schemas.openxmlformats.org/officeDocument/2006/relationships/tags" Target="../tags/tag51.xml"/><Relationship Id="rId1" Type="http://schemas.openxmlformats.org/officeDocument/2006/relationships/tags" Target="../tags/tag50.xml"/><Relationship Id="rId6" Type="http://schemas.openxmlformats.org/officeDocument/2006/relationships/tags" Target="../tags/tag55.xml"/><Relationship Id="rId5" Type="http://schemas.openxmlformats.org/officeDocument/2006/relationships/tags" Target="../tags/tag54.xml"/><Relationship Id="rId4" Type="http://schemas.openxmlformats.org/officeDocument/2006/relationships/tags" Target="../tags/tag53.xml"/><Relationship Id="rId9" Type="http://schemas.openxmlformats.org/officeDocument/2006/relationships/image" Target="../media/image3.jpeg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59.xml"/><Relationship Id="rId7" Type="http://schemas.openxmlformats.org/officeDocument/2006/relationships/tags" Target="../tags/tag63.xml"/><Relationship Id="rId2" Type="http://schemas.openxmlformats.org/officeDocument/2006/relationships/tags" Target="../tags/tag58.xml"/><Relationship Id="rId1" Type="http://schemas.openxmlformats.org/officeDocument/2006/relationships/tags" Target="../tags/tag57.xml"/><Relationship Id="rId6" Type="http://schemas.openxmlformats.org/officeDocument/2006/relationships/tags" Target="../tags/tag62.xml"/><Relationship Id="rId5" Type="http://schemas.openxmlformats.org/officeDocument/2006/relationships/tags" Target="../tags/tag61.xml"/><Relationship Id="rId4" Type="http://schemas.openxmlformats.org/officeDocument/2006/relationships/tags" Target="../tags/tag60.xml"/><Relationship Id="rId9" Type="http://schemas.openxmlformats.org/officeDocument/2006/relationships/image" Target="../media/image3.jpeg"/></Relationships>
</file>

<file path=ppt/slideLayouts/_rels/slideLayout21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66.xml"/><Relationship Id="rId7" Type="http://schemas.openxmlformats.org/officeDocument/2006/relationships/tags" Target="../tags/tag70.xml"/><Relationship Id="rId2" Type="http://schemas.openxmlformats.org/officeDocument/2006/relationships/tags" Target="../tags/tag65.xml"/><Relationship Id="rId1" Type="http://schemas.openxmlformats.org/officeDocument/2006/relationships/tags" Target="../tags/tag64.xml"/><Relationship Id="rId6" Type="http://schemas.openxmlformats.org/officeDocument/2006/relationships/tags" Target="../tags/tag69.xml"/><Relationship Id="rId5" Type="http://schemas.openxmlformats.org/officeDocument/2006/relationships/tags" Target="../tags/tag68.xml"/><Relationship Id="rId4" Type="http://schemas.openxmlformats.org/officeDocument/2006/relationships/tags" Target="../tags/tag67.xml"/><Relationship Id="rId9" Type="http://schemas.openxmlformats.org/officeDocument/2006/relationships/image" Target="../media/image3.jpeg"/></Relationships>
</file>

<file path=ppt/slideLayouts/_rels/slideLayout22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73.xml"/><Relationship Id="rId7" Type="http://schemas.openxmlformats.org/officeDocument/2006/relationships/tags" Target="../tags/tag77.xml"/><Relationship Id="rId2" Type="http://schemas.openxmlformats.org/officeDocument/2006/relationships/tags" Target="../tags/tag72.xml"/><Relationship Id="rId1" Type="http://schemas.openxmlformats.org/officeDocument/2006/relationships/tags" Target="../tags/tag71.xml"/><Relationship Id="rId6" Type="http://schemas.openxmlformats.org/officeDocument/2006/relationships/tags" Target="../tags/tag76.xml"/><Relationship Id="rId5" Type="http://schemas.openxmlformats.org/officeDocument/2006/relationships/tags" Target="../tags/tag75.xml"/><Relationship Id="rId4" Type="http://schemas.openxmlformats.org/officeDocument/2006/relationships/tags" Target="../tags/tag74.xml"/><Relationship Id="rId9" Type="http://schemas.openxmlformats.org/officeDocument/2006/relationships/image" Target="../media/image3.jpeg"/></Relationships>
</file>

<file path=ppt/slideLayouts/_rels/slideLayout23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80.xml"/><Relationship Id="rId7" Type="http://schemas.openxmlformats.org/officeDocument/2006/relationships/tags" Target="../tags/tag84.xml"/><Relationship Id="rId2" Type="http://schemas.openxmlformats.org/officeDocument/2006/relationships/tags" Target="../tags/tag79.xml"/><Relationship Id="rId1" Type="http://schemas.openxmlformats.org/officeDocument/2006/relationships/tags" Target="../tags/tag78.xml"/><Relationship Id="rId6" Type="http://schemas.openxmlformats.org/officeDocument/2006/relationships/tags" Target="../tags/tag83.xml"/><Relationship Id="rId5" Type="http://schemas.openxmlformats.org/officeDocument/2006/relationships/tags" Target="../tags/tag82.xml"/><Relationship Id="rId4" Type="http://schemas.openxmlformats.org/officeDocument/2006/relationships/tags" Target="../tags/tag81.xml"/><Relationship Id="rId9" Type="http://schemas.openxmlformats.org/officeDocument/2006/relationships/image" Target="../media/image3.jpeg"/></Relationships>
</file>

<file path=ppt/slideLayouts/_rels/slideLayout24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87.xml"/><Relationship Id="rId7" Type="http://schemas.openxmlformats.org/officeDocument/2006/relationships/tags" Target="../tags/tag91.xml"/><Relationship Id="rId2" Type="http://schemas.openxmlformats.org/officeDocument/2006/relationships/tags" Target="../tags/tag86.xml"/><Relationship Id="rId1" Type="http://schemas.openxmlformats.org/officeDocument/2006/relationships/tags" Target="../tags/tag85.xml"/><Relationship Id="rId6" Type="http://schemas.openxmlformats.org/officeDocument/2006/relationships/tags" Target="../tags/tag90.xml"/><Relationship Id="rId5" Type="http://schemas.openxmlformats.org/officeDocument/2006/relationships/tags" Target="../tags/tag89.xml"/><Relationship Id="rId4" Type="http://schemas.openxmlformats.org/officeDocument/2006/relationships/tags" Target="../tags/tag88.xml"/><Relationship Id="rId9" Type="http://schemas.openxmlformats.org/officeDocument/2006/relationships/image" Target="../media/image3.jpeg"/></Relationships>
</file>

<file path=ppt/slideLayouts/_rels/slideLayout25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94.xml"/><Relationship Id="rId7" Type="http://schemas.openxmlformats.org/officeDocument/2006/relationships/tags" Target="../tags/tag98.xml"/><Relationship Id="rId2" Type="http://schemas.openxmlformats.org/officeDocument/2006/relationships/tags" Target="../tags/tag93.xml"/><Relationship Id="rId1" Type="http://schemas.openxmlformats.org/officeDocument/2006/relationships/tags" Target="../tags/tag92.xml"/><Relationship Id="rId6" Type="http://schemas.openxmlformats.org/officeDocument/2006/relationships/tags" Target="../tags/tag97.xml"/><Relationship Id="rId5" Type="http://schemas.openxmlformats.org/officeDocument/2006/relationships/tags" Target="../tags/tag96.xml"/><Relationship Id="rId4" Type="http://schemas.openxmlformats.org/officeDocument/2006/relationships/tags" Target="../tags/tag95.xml"/><Relationship Id="rId9" Type="http://schemas.openxmlformats.org/officeDocument/2006/relationships/image" Target="../media/image3.jpeg"/></Relationships>
</file>

<file path=ppt/slideLayouts/_rels/slideLayout26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101.xml"/><Relationship Id="rId7" Type="http://schemas.openxmlformats.org/officeDocument/2006/relationships/tags" Target="../tags/tag105.xml"/><Relationship Id="rId2" Type="http://schemas.openxmlformats.org/officeDocument/2006/relationships/tags" Target="../tags/tag100.xml"/><Relationship Id="rId1" Type="http://schemas.openxmlformats.org/officeDocument/2006/relationships/tags" Target="../tags/tag99.xml"/><Relationship Id="rId6" Type="http://schemas.openxmlformats.org/officeDocument/2006/relationships/tags" Target="../tags/tag104.xml"/><Relationship Id="rId5" Type="http://schemas.openxmlformats.org/officeDocument/2006/relationships/tags" Target="../tags/tag103.xml"/><Relationship Id="rId4" Type="http://schemas.openxmlformats.org/officeDocument/2006/relationships/tags" Target="../tags/tag102.xml"/><Relationship Id="rId9" Type="http://schemas.openxmlformats.org/officeDocument/2006/relationships/image" Target="../media/image3.jpeg"/></Relationships>
</file>

<file path=ppt/slideLayouts/_rels/slideLayout27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108.xml"/><Relationship Id="rId7" Type="http://schemas.openxmlformats.org/officeDocument/2006/relationships/tags" Target="../tags/tag112.xml"/><Relationship Id="rId2" Type="http://schemas.openxmlformats.org/officeDocument/2006/relationships/tags" Target="../tags/tag107.xml"/><Relationship Id="rId1" Type="http://schemas.openxmlformats.org/officeDocument/2006/relationships/tags" Target="../tags/tag106.xml"/><Relationship Id="rId6" Type="http://schemas.openxmlformats.org/officeDocument/2006/relationships/tags" Target="../tags/tag111.xml"/><Relationship Id="rId5" Type="http://schemas.openxmlformats.org/officeDocument/2006/relationships/tags" Target="../tags/tag110.xml"/><Relationship Id="rId4" Type="http://schemas.openxmlformats.org/officeDocument/2006/relationships/tags" Target="../tags/tag109.xml"/><Relationship Id="rId9" Type="http://schemas.openxmlformats.org/officeDocument/2006/relationships/image" Target="../media/image3.jpeg"/></Relationships>
</file>

<file path=ppt/slideLayouts/_rels/slideLayout28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115.xml"/><Relationship Id="rId7" Type="http://schemas.openxmlformats.org/officeDocument/2006/relationships/tags" Target="../tags/tag119.xml"/><Relationship Id="rId2" Type="http://schemas.openxmlformats.org/officeDocument/2006/relationships/tags" Target="../tags/tag114.xml"/><Relationship Id="rId1" Type="http://schemas.openxmlformats.org/officeDocument/2006/relationships/tags" Target="../tags/tag113.xml"/><Relationship Id="rId6" Type="http://schemas.openxmlformats.org/officeDocument/2006/relationships/tags" Target="../tags/tag118.xml"/><Relationship Id="rId5" Type="http://schemas.openxmlformats.org/officeDocument/2006/relationships/tags" Target="../tags/tag117.xml"/><Relationship Id="rId4" Type="http://schemas.openxmlformats.org/officeDocument/2006/relationships/tags" Target="../tags/tag116.xml"/><Relationship Id="rId9" Type="http://schemas.openxmlformats.org/officeDocument/2006/relationships/image" Target="../media/image3.jpeg"/></Relationships>
</file>

<file path=ppt/slideLayouts/_rels/slideLayout29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122.xml"/><Relationship Id="rId7" Type="http://schemas.openxmlformats.org/officeDocument/2006/relationships/tags" Target="../tags/tag126.xml"/><Relationship Id="rId2" Type="http://schemas.openxmlformats.org/officeDocument/2006/relationships/tags" Target="../tags/tag121.xml"/><Relationship Id="rId1" Type="http://schemas.openxmlformats.org/officeDocument/2006/relationships/tags" Target="../tags/tag120.xml"/><Relationship Id="rId6" Type="http://schemas.openxmlformats.org/officeDocument/2006/relationships/tags" Target="../tags/tag125.xml"/><Relationship Id="rId5" Type="http://schemas.openxmlformats.org/officeDocument/2006/relationships/tags" Target="../tags/tag124.xml"/><Relationship Id="rId4" Type="http://schemas.openxmlformats.org/officeDocument/2006/relationships/tags" Target="../tags/tag123.xml"/><Relationship Id="rId9" Type="http://schemas.openxmlformats.org/officeDocument/2006/relationships/image" Target="../media/image3.jpeg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129.xml"/><Relationship Id="rId7" Type="http://schemas.openxmlformats.org/officeDocument/2006/relationships/tags" Target="../tags/tag133.xml"/><Relationship Id="rId2" Type="http://schemas.openxmlformats.org/officeDocument/2006/relationships/tags" Target="../tags/tag128.xml"/><Relationship Id="rId1" Type="http://schemas.openxmlformats.org/officeDocument/2006/relationships/tags" Target="../tags/tag127.xml"/><Relationship Id="rId6" Type="http://schemas.openxmlformats.org/officeDocument/2006/relationships/tags" Target="../tags/tag132.xml"/><Relationship Id="rId5" Type="http://schemas.openxmlformats.org/officeDocument/2006/relationships/tags" Target="../tags/tag131.xml"/><Relationship Id="rId4" Type="http://schemas.openxmlformats.org/officeDocument/2006/relationships/tags" Target="../tags/tag130.xml"/><Relationship Id="rId9" Type="http://schemas.openxmlformats.org/officeDocument/2006/relationships/image" Target="../media/image3.jpeg"/></Relationships>
</file>

<file path=ppt/slideLayouts/_rels/slideLayout31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136.xml"/><Relationship Id="rId7" Type="http://schemas.openxmlformats.org/officeDocument/2006/relationships/tags" Target="../tags/tag140.xml"/><Relationship Id="rId2" Type="http://schemas.openxmlformats.org/officeDocument/2006/relationships/tags" Target="../tags/tag135.xml"/><Relationship Id="rId1" Type="http://schemas.openxmlformats.org/officeDocument/2006/relationships/tags" Target="../tags/tag134.xml"/><Relationship Id="rId6" Type="http://schemas.openxmlformats.org/officeDocument/2006/relationships/tags" Target="../tags/tag139.xml"/><Relationship Id="rId5" Type="http://schemas.openxmlformats.org/officeDocument/2006/relationships/tags" Target="../tags/tag138.xml"/><Relationship Id="rId4" Type="http://schemas.openxmlformats.org/officeDocument/2006/relationships/tags" Target="../tags/tag137.xml"/><Relationship Id="rId9" Type="http://schemas.openxmlformats.org/officeDocument/2006/relationships/image" Target="../media/image3.jpeg"/></Relationships>
</file>

<file path=ppt/slideLayouts/_rels/slideLayout32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143.xml"/><Relationship Id="rId7" Type="http://schemas.openxmlformats.org/officeDocument/2006/relationships/tags" Target="../tags/tag147.xml"/><Relationship Id="rId2" Type="http://schemas.openxmlformats.org/officeDocument/2006/relationships/tags" Target="../tags/tag142.xml"/><Relationship Id="rId1" Type="http://schemas.openxmlformats.org/officeDocument/2006/relationships/tags" Target="../tags/tag141.xml"/><Relationship Id="rId6" Type="http://schemas.openxmlformats.org/officeDocument/2006/relationships/tags" Target="../tags/tag146.xml"/><Relationship Id="rId5" Type="http://schemas.openxmlformats.org/officeDocument/2006/relationships/tags" Target="../tags/tag145.xml"/><Relationship Id="rId4" Type="http://schemas.openxmlformats.org/officeDocument/2006/relationships/tags" Target="../tags/tag144.xml"/><Relationship Id="rId9" Type="http://schemas.openxmlformats.org/officeDocument/2006/relationships/image" Target="../media/image3.jpeg"/></Relationships>
</file>

<file path=ppt/slideLayouts/_rels/slideLayout33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150.xml"/><Relationship Id="rId7" Type="http://schemas.openxmlformats.org/officeDocument/2006/relationships/tags" Target="../tags/tag154.xml"/><Relationship Id="rId2" Type="http://schemas.openxmlformats.org/officeDocument/2006/relationships/tags" Target="../tags/tag149.xml"/><Relationship Id="rId1" Type="http://schemas.openxmlformats.org/officeDocument/2006/relationships/tags" Target="../tags/tag148.xml"/><Relationship Id="rId6" Type="http://schemas.openxmlformats.org/officeDocument/2006/relationships/tags" Target="../tags/tag153.xml"/><Relationship Id="rId5" Type="http://schemas.openxmlformats.org/officeDocument/2006/relationships/tags" Target="../tags/tag152.xml"/><Relationship Id="rId4" Type="http://schemas.openxmlformats.org/officeDocument/2006/relationships/tags" Target="../tags/tag151.xml"/><Relationship Id="rId9" Type="http://schemas.openxmlformats.org/officeDocument/2006/relationships/image" Target="../media/image3.jpeg"/></Relationships>
</file>

<file path=ppt/slideLayouts/_rels/slideLayout34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157.xml"/><Relationship Id="rId7" Type="http://schemas.openxmlformats.org/officeDocument/2006/relationships/tags" Target="../tags/tag161.xml"/><Relationship Id="rId2" Type="http://schemas.openxmlformats.org/officeDocument/2006/relationships/tags" Target="../tags/tag156.xml"/><Relationship Id="rId1" Type="http://schemas.openxmlformats.org/officeDocument/2006/relationships/tags" Target="../tags/tag155.xml"/><Relationship Id="rId6" Type="http://schemas.openxmlformats.org/officeDocument/2006/relationships/tags" Target="../tags/tag160.xml"/><Relationship Id="rId5" Type="http://schemas.openxmlformats.org/officeDocument/2006/relationships/tags" Target="../tags/tag159.xml"/><Relationship Id="rId4" Type="http://schemas.openxmlformats.org/officeDocument/2006/relationships/tags" Target="../tags/tag158.xml"/><Relationship Id="rId9" Type="http://schemas.openxmlformats.org/officeDocument/2006/relationships/image" Target="../media/image3.jpeg"/></Relationships>
</file>

<file path=ppt/slideLayouts/_rels/slideLayout35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164.xml"/><Relationship Id="rId7" Type="http://schemas.openxmlformats.org/officeDocument/2006/relationships/tags" Target="../tags/tag168.xml"/><Relationship Id="rId2" Type="http://schemas.openxmlformats.org/officeDocument/2006/relationships/tags" Target="../tags/tag163.xml"/><Relationship Id="rId1" Type="http://schemas.openxmlformats.org/officeDocument/2006/relationships/tags" Target="../tags/tag162.xml"/><Relationship Id="rId6" Type="http://schemas.openxmlformats.org/officeDocument/2006/relationships/tags" Target="../tags/tag167.xml"/><Relationship Id="rId5" Type="http://schemas.openxmlformats.org/officeDocument/2006/relationships/tags" Target="../tags/tag166.xml"/><Relationship Id="rId4" Type="http://schemas.openxmlformats.org/officeDocument/2006/relationships/tags" Target="../tags/tag165.xml"/><Relationship Id="rId9" Type="http://schemas.openxmlformats.org/officeDocument/2006/relationships/image" Target="../media/image3.jpeg"/></Relationships>
</file>

<file path=ppt/slideLayouts/_rels/slideLayout36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171.xml"/><Relationship Id="rId7" Type="http://schemas.openxmlformats.org/officeDocument/2006/relationships/tags" Target="../tags/tag175.xml"/><Relationship Id="rId2" Type="http://schemas.openxmlformats.org/officeDocument/2006/relationships/tags" Target="../tags/tag170.xml"/><Relationship Id="rId1" Type="http://schemas.openxmlformats.org/officeDocument/2006/relationships/tags" Target="../tags/tag169.xml"/><Relationship Id="rId6" Type="http://schemas.openxmlformats.org/officeDocument/2006/relationships/tags" Target="../tags/tag174.xml"/><Relationship Id="rId5" Type="http://schemas.openxmlformats.org/officeDocument/2006/relationships/tags" Target="../tags/tag173.xml"/><Relationship Id="rId4" Type="http://schemas.openxmlformats.org/officeDocument/2006/relationships/tags" Target="../tags/tag172.xml"/><Relationship Id="rId9" Type="http://schemas.openxmlformats.org/officeDocument/2006/relationships/image" Target="../media/image3.jpeg"/></Relationships>
</file>

<file path=ppt/slideLayouts/_rels/slideLayout37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178.xml"/><Relationship Id="rId7" Type="http://schemas.openxmlformats.org/officeDocument/2006/relationships/tags" Target="../tags/tag182.xml"/><Relationship Id="rId2" Type="http://schemas.openxmlformats.org/officeDocument/2006/relationships/tags" Target="../tags/tag177.xml"/><Relationship Id="rId1" Type="http://schemas.openxmlformats.org/officeDocument/2006/relationships/tags" Target="../tags/tag176.xml"/><Relationship Id="rId6" Type="http://schemas.openxmlformats.org/officeDocument/2006/relationships/tags" Target="../tags/tag181.xml"/><Relationship Id="rId5" Type="http://schemas.openxmlformats.org/officeDocument/2006/relationships/tags" Target="../tags/tag180.xml"/><Relationship Id="rId4" Type="http://schemas.openxmlformats.org/officeDocument/2006/relationships/tags" Target="../tags/tag179.xml"/><Relationship Id="rId9" Type="http://schemas.openxmlformats.org/officeDocument/2006/relationships/image" Target="../media/image3.jpeg"/></Relationships>
</file>

<file path=ppt/slideLayouts/_rels/slideLayout38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185.xml"/><Relationship Id="rId7" Type="http://schemas.openxmlformats.org/officeDocument/2006/relationships/tags" Target="../tags/tag189.xml"/><Relationship Id="rId2" Type="http://schemas.openxmlformats.org/officeDocument/2006/relationships/tags" Target="../tags/tag184.xml"/><Relationship Id="rId1" Type="http://schemas.openxmlformats.org/officeDocument/2006/relationships/tags" Target="../tags/tag183.xml"/><Relationship Id="rId6" Type="http://schemas.openxmlformats.org/officeDocument/2006/relationships/tags" Target="../tags/tag188.xml"/><Relationship Id="rId5" Type="http://schemas.openxmlformats.org/officeDocument/2006/relationships/tags" Target="../tags/tag187.xml"/><Relationship Id="rId4" Type="http://schemas.openxmlformats.org/officeDocument/2006/relationships/tags" Target="../tags/tag186.xml"/><Relationship Id="rId9" Type="http://schemas.openxmlformats.org/officeDocument/2006/relationships/image" Target="../media/image3.jpeg"/></Relationships>
</file>

<file path=ppt/slideLayouts/_rels/slideLayout39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192.xml"/><Relationship Id="rId7" Type="http://schemas.openxmlformats.org/officeDocument/2006/relationships/tags" Target="../tags/tag196.xml"/><Relationship Id="rId2" Type="http://schemas.openxmlformats.org/officeDocument/2006/relationships/tags" Target="../tags/tag191.xml"/><Relationship Id="rId1" Type="http://schemas.openxmlformats.org/officeDocument/2006/relationships/tags" Target="../tags/tag190.xml"/><Relationship Id="rId6" Type="http://schemas.openxmlformats.org/officeDocument/2006/relationships/tags" Target="../tags/tag195.xml"/><Relationship Id="rId5" Type="http://schemas.openxmlformats.org/officeDocument/2006/relationships/tags" Target="../tags/tag194.xml"/><Relationship Id="rId4" Type="http://schemas.openxmlformats.org/officeDocument/2006/relationships/tags" Target="../tags/tag193.xml"/><Relationship Id="rId9" Type="http://schemas.openxmlformats.org/officeDocument/2006/relationships/image" Target="../media/image3.jpeg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199.xml"/><Relationship Id="rId7" Type="http://schemas.openxmlformats.org/officeDocument/2006/relationships/tags" Target="../tags/tag203.xml"/><Relationship Id="rId2" Type="http://schemas.openxmlformats.org/officeDocument/2006/relationships/tags" Target="../tags/tag198.xml"/><Relationship Id="rId1" Type="http://schemas.openxmlformats.org/officeDocument/2006/relationships/tags" Target="../tags/tag197.xml"/><Relationship Id="rId6" Type="http://schemas.openxmlformats.org/officeDocument/2006/relationships/tags" Target="../tags/tag202.xml"/><Relationship Id="rId5" Type="http://schemas.openxmlformats.org/officeDocument/2006/relationships/tags" Target="../tags/tag201.xml"/><Relationship Id="rId4" Type="http://schemas.openxmlformats.org/officeDocument/2006/relationships/tags" Target="../tags/tag200.xml"/><Relationship Id="rId9" Type="http://schemas.openxmlformats.org/officeDocument/2006/relationships/image" Target="../media/image3.jpeg"/></Relationships>
</file>

<file path=ppt/slideLayouts/_rels/slideLayout41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206.xml"/><Relationship Id="rId7" Type="http://schemas.openxmlformats.org/officeDocument/2006/relationships/tags" Target="../tags/tag210.xml"/><Relationship Id="rId2" Type="http://schemas.openxmlformats.org/officeDocument/2006/relationships/tags" Target="../tags/tag205.xml"/><Relationship Id="rId1" Type="http://schemas.openxmlformats.org/officeDocument/2006/relationships/tags" Target="../tags/tag204.xml"/><Relationship Id="rId6" Type="http://schemas.openxmlformats.org/officeDocument/2006/relationships/tags" Target="../tags/tag209.xml"/><Relationship Id="rId5" Type="http://schemas.openxmlformats.org/officeDocument/2006/relationships/tags" Target="../tags/tag208.xml"/><Relationship Id="rId4" Type="http://schemas.openxmlformats.org/officeDocument/2006/relationships/tags" Target="../tags/tag207.xml"/><Relationship Id="rId9" Type="http://schemas.openxmlformats.org/officeDocument/2006/relationships/image" Target="../media/image3.jpeg"/></Relationships>
</file>

<file path=ppt/slideLayouts/_rels/slideLayout42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213.xml"/><Relationship Id="rId7" Type="http://schemas.openxmlformats.org/officeDocument/2006/relationships/tags" Target="../tags/tag217.xml"/><Relationship Id="rId2" Type="http://schemas.openxmlformats.org/officeDocument/2006/relationships/tags" Target="../tags/tag212.xml"/><Relationship Id="rId1" Type="http://schemas.openxmlformats.org/officeDocument/2006/relationships/tags" Target="../tags/tag211.xml"/><Relationship Id="rId6" Type="http://schemas.openxmlformats.org/officeDocument/2006/relationships/tags" Target="../tags/tag216.xml"/><Relationship Id="rId5" Type="http://schemas.openxmlformats.org/officeDocument/2006/relationships/tags" Target="../tags/tag215.xml"/><Relationship Id="rId4" Type="http://schemas.openxmlformats.org/officeDocument/2006/relationships/tags" Target="../tags/tag214.xml"/><Relationship Id="rId9" Type="http://schemas.openxmlformats.org/officeDocument/2006/relationships/image" Target="../media/image3.jpeg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70000" y="935302"/>
            <a:ext cx="7620000" cy="1989667"/>
          </a:xfrm>
        </p:spPr>
        <p:txBody>
          <a:bodyPr anchor="b"/>
          <a:lstStyle>
            <a:lvl1pPr algn="ctr">
              <a:defRPr sz="5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70000" y="3001698"/>
            <a:ext cx="7620000" cy="1379802"/>
          </a:xfrm>
        </p:spPr>
        <p:txBody>
          <a:bodyPr/>
          <a:lstStyle>
            <a:lvl1pPr marL="0" indent="0" algn="ctr">
              <a:buNone/>
              <a:defRPr sz="2000"/>
            </a:lvl1pPr>
            <a:lvl2pPr marL="380985" indent="0" algn="ctr">
              <a:buNone/>
              <a:defRPr sz="1667"/>
            </a:lvl2pPr>
            <a:lvl3pPr marL="761970" indent="0" algn="ctr">
              <a:buNone/>
              <a:defRPr sz="1500"/>
            </a:lvl3pPr>
            <a:lvl4pPr marL="1142954" indent="0" algn="ctr">
              <a:buNone/>
              <a:defRPr sz="1333"/>
            </a:lvl4pPr>
            <a:lvl5pPr marL="1523939" indent="0" algn="ctr">
              <a:buNone/>
              <a:defRPr sz="1333"/>
            </a:lvl5pPr>
            <a:lvl6pPr marL="1904924" indent="0" algn="ctr">
              <a:buNone/>
              <a:defRPr sz="1333"/>
            </a:lvl6pPr>
            <a:lvl7pPr marL="2285909" indent="0" algn="ctr">
              <a:buNone/>
              <a:defRPr sz="1333"/>
            </a:lvl7pPr>
            <a:lvl8pPr marL="2666893" indent="0" algn="ctr">
              <a:buNone/>
              <a:defRPr sz="1333"/>
            </a:lvl8pPr>
            <a:lvl9pPr marL="3047878" indent="0" algn="ctr">
              <a:buNone/>
              <a:defRPr sz="1333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7" name="Picture 2" descr="E:\D文件稿\0.华西医院规范化PPT模版2010版20100906\华西医院文模板、照片\图片1.jpg">
            <a:extLst>
              <a:ext uri="{FF2B5EF4-FFF2-40B4-BE49-F238E27FC236}">
                <a16:creationId xmlns:a16="http://schemas.microsoft.com/office/drawing/2014/main" id="{D289FBA7-6EF6-4DAF-8577-9C0493FE27C5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20"/>
            <a:ext cx="3209520" cy="5715020"/>
          </a:xfrm>
          <a:prstGeom prst="rect">
            <a:avLst/>
          </a:prstGeom>
          <a:noFill/>
        </p:spPr>
      </p:pic>
      <p:graphicFrame>
        <p:nvGraphicFramePr>
          <p:cNvPr id="8" name="Object 2">
            <a:extLst>
              <a:ext uri="{FF2B5EF4-FFF2-40B4-BE49-F238E27FC236}">
                <a16:creationId xmlns:a16="http://schemas.microsoft.com/office/drawing/2014/main" id="{04D1A34A-7898-4006-B953-A83EF6967D44}"/>
              </a:ext>
            </a:extLst>
          </p:cNvPr>
          <p:cNvGraphicFramePr>
            <a:graphicFrameLocks noChangeAspect="1"/>
          </p:cNvGraphicFramePr>
          <p:nvPr userDrawn="1"/>
        </p:nvGraphicFramePr>
        <p:xfrm>
          <a:off x="6588136" y="337221"/>
          <a:ext cx="2968721" cy="66602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0290" r:id="rId4" imgW="5647680" imgH="1834200" progId="">
                  <p:embed/>
                </p:oleObj>
              </mc:Choice>
              <mc:Fallback>
                <p:oleObj r:id="rId4" imgW="5647680" imgH="1834200" progId="">
                  <p:embed/>
                  <p:pic>
                    <p:nvPicPr>
                      <p:cNvPr id="8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88136" y="337221"/>
                        <a:ext cx="2968721" cy="666021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52458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7" name="Picture 2" descr="F:\桌面\t015ec4ca2dd6f65eaa.jpg">
            <a:extLst>
              <a:ext uri="{FF2B5EF4-FFF2-40B4-BE49-F238E27FC236}">
                <a16:creationId xmlns:a16="http://schemas.microsoft.com/office/drawing/2014/main" id="{A64A68E9-BD7E-48A2-B6FB-17A3E7A54EB5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840418" y="-20"/>
            <a:ext cx="1040116" cy="78008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8020516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70750" y="304271"/>
            <a:ext cx="2190750" cy="484319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98500" y="304271"/>
            <a:ext cx="6445250" cy="484319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669511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2019/11/8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4"/>
            </p:custDataLst>
          </p:nvPr>
        </p:nvSpPr>
        <p:spPr>
          <a:xfrm>
            <a:off x="1584856" y="1543579"/>
            <a:ext cx="5912379" cy="922338"/>
          </a:xfrm>
        </p:spPr>
        <p:txBody>
          <a:bodyPr lIns="90000" tIns="46800" rIns="90000" bIns="0" anchor="b" anchorCtr="0">
            <a:normAutofit/>
          </a:bodyPr>
          <a:lstStyle>
            <a:lvl1pPr algn="l">
              <a:defRPr sz="5000" b="0" spc="667" baseline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5"/>
            </p:custDataLst>
          </p:nvPr>
        </p:nvSpPr>
        <p:spPr>
          <a:xfrm>
            <a:off x="1584856" y="2547939"/>
            <a:ext cx="5912379" cy="536348"/>
          </a:xfrm>
        </p:spPr>
        <p:txBody>
          <a:bodyPr lIns="90000" tIns="0" rIns="90000" bIns="46800">
            <a:normAutofit/>
          </a:bodyPr>
          <a:lstStyle>
            <a:lvl1pPr marL="0" indent="0" algn="l" eaLnBrk="1" fontAlgn="auto" latinLnBrk="0" hangingPunct="1">
              <a:lnSpc>
                <a:spcPct val="100000"/>
              </a:lnSpc>
              <a:buNone/>
              <a:defRPr sz="2667" u="none" strike="noStrike" kern="1200" cap="none" spc="222" normalizeH="0" baseline="0">
                <a:solidFill>
                  <a:schemeClr val="accent1"/>
                </a:solidFill>
                <a:uFillTx/>
              </a:defRPr>
            </a:lvl1pPr>
            <a:lvl2pPr marL="380996" indent="0" algn="ctr">
              <a:buNone/>
              <a:defRPr sz="1667"/>
            </a:lvl2pPr>
            <a:lvl3pPr marL="761992" indent="0" algn="ctr">
              <a:buNone/>
              <a:defRPr sz="1500"/>
            </a:lvl3pPr>
            <a:lvl4pPr marL="1142989" indent="0" algn="ctr">
              <a:buNone/>
              <a:defRPr sz="1333"/>
            </a:lvl4pPr>
            <a:lvl5pPr marL="1523985" indent="0" algn="ctr">
              <a:buNone/>
              <a:defRPr sz="1333"/>
            </a:lvl5pPr>
            <a:lvl6pPr marL="1904981" indent="0" algn="ctr">
              <a:buNone/>
              <a:defRPr sz="1333"/>
            </a:lvl6pPr>
            <a:lvl7pPr marL="2285977" indent="0" algn="ctr">
              <a:buNone/>
              <a:defRPr sz="1333"/>
            </a:lvl7pPr>
            <a:lvl8pPr marL="2666973" indent="0" algn="ctr">
              <a:buNone/>
              <a:defRPr sz="1333"/>
            </a:lvl8pPr>
            <a:lvl9pPr marL="3047970" indent="0" algn="ctr">
              <a:buNone/>
              <a:defRPr sz="1333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3" hasCustomPrompt="1"/>
            <p:custDataLst>
              <p:tags r:id="rId6"/>
            </p:custDataLst>
          </p:nvPr>
        </p:nvSpPr>
        <p:spPr>
          <a:xfrm>
            <a:off x="1584855" y="3137442"/>
            <a:ext cx="1398264" cy="4200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667"/>
            </a:lvl1pPr>
          </a:lstStyle>
          <a:p>
            <a:pPr lvl="0"/>
            <a:r>
              <a:rPr lang="zh-CN" altLang="en-US" dirty="0"/>
              <a:t>编辑文本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4" hasCustomPrompt="1"/>
            <p:custDataLst>
              <p:tags r:id="rId7"/>
            </p:custDataLst>
          </p:nvPr>
        </p:nvSpPr>
        <p:spPr>
          <a:xfrm>
            <a:off x="3062737" y="3137442"/>
            <a:ext cx="1398000" cy="4200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667"/>
            </a:lvl1pPr>
          </a:lstStyle>
          <a:p>
            <a:pPr lvl="0"/>
            <a:r>
              <a:rPr lang="zh-CN" altLang="en-US" dirty="0"/>
              <a:t>编辑文本</a:t>
            </a:r>
          </a:p>
        </p:txBody>
      </p:sp>
      <p:pic>
        <p:nvPicPr>
          <p:cNvPr id="10" name="Picture 2" descr="F:\桌面\t015ec4ca2dd6f65eaa.jpg"/>
          <p:cNvPicPr>
            <a:picLocks noChangeAspect="1" noChangeArrowheads="1"/>
          </p:cNvPicPr>
          <p:nvPr userDrawn="1"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8840418" y="-20"/>
            <a:ext cx="1040116" cy="78008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15428538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2019/11/8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4"/>
            </p:custDataLst>
          </p:nvPr>
        </p:nvSpPr>
        <p:spPr>
          <a:xfrm>
            <a:off x="1584856" y="1543579"/>
            <a:ext cx="5912379" cy="922338"/>
          </a:xfrm>
        </p:spPr>
        <p:txBody>
          <a:bodyPr lIns="90000" tIns="46800" rIns="90000" bIns="0" anchor="b" anchorCtr="0">
            <a:normAutofit/>
          </a:bodyPr>
          <a:lstStyle>
            <a:lvl1pPr algn="l">
              <a:defRPr sz="5000" b="0" spc="667" baseline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5"/>
            </p:custDataLst>
          </p:nvPr>
        </p:nvSpPr>
        <p:spPr>
          <a:xfrm>
            <a:off x="1584856" y="2547939"/>
            <a:ext cx="5912379" cy="536348"/>
          </a:xfrm>
        </p:spPr>
        <p:txBody>
          <a:bodyPr lIns="90000" tIns="0" rIns="90000" bIns="46800">
            <a:normAutofit/>
          </a:bodyPr>
          <a:lstStyle>
            <a:lvl1pPr marL="0" indent="0" algn="l" eaLnBrk="1" fontAlgn="auto" latinLnBrk="0" hangingPunct="1">
              <a:lnSpc>
                <a:spcPct val="100000"/>
              </a:lnSpc>
              <a:buNone/>
              <a:defRPr sz="2667" u="none" strike="noStrike" kern="1200" cap="none" spc="222" normalizeH="0" baseline="0">
                <a:solidFill>
                  <a:schemeClr val="accent1"/>
                </a:solidFill>
                <a:uFillTx/>
              </a:defRPr>
            </a:lvl1pPr>
            <a:lvl2pPr marL="380996" indent="0" algn="ctr">
              <a:buNone/>
              <a:defRPr sz="1667"/>
            </a:lvl2pPr>
            <a:lvl3pPr marL="761992" indent="0" algn="ctr">
              <a:buNone/>
              <a:defRPr sz="1500"/>
            </a:lvl3pPr>
            <a:lvl4pPr marL="1142989" indent="0" algn="ctr">
              <a:buNone/>
              <a:defRPr sz="1333"/>
            </a:lvl4pPr>
            <a:lvl5pPr marL="1523985" indent="0" algn="ctr">
              <a:buNone/>
              <a:defRPr sz="1333"/>
            </a:lvl5pPr>
            <a:lvl6pPr marL="1904981" indent="0" algn="ctr">
              <a:buNone/>
              <a:defRPr sz="1333"/>
            </a:lvl6pPr>
            <a:lvl7pPr marL="2285977" indent="0" algn="ctr">
              <a:buNone/>
              <a:defRPr sz="1333"/>
            </a:lvl7pPr>
            <a:lvl8pPr marL="2666973" indent="0" algn="ctr">
              <a:buNone/>
              <a:defRPr sz="1333"/>
            </a:lvl8pPr>
            <a:lvl9pPr marL="3047970" indent="0" algn="ctr">
              <a:buNone/>
              <a:defRPr sz="1333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3" hasCustomPrompt="1"/>
            <p:custDataLst>
              <p:tags r:id="rId6"/>
            </p:custDataLst>
          </p:nvPr>
        </p:nvSpPr>
        <p:spPr>
          <a:xfrm>
            <a:off x="1584855" y="3137442"/>
            <a:ext cx="1398264" cy="4200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667"/>
            </a:lvl1pPr>
          </a:lstStyle>
          <a:p>
            <a:pPr lvl="0"/>
            <a:r>
              <a:rPr lang="zh-CN" altLang="en-US" dirty="0"/>
              <a:t>编辑文本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4" hasCustomPrompt="1"/>
            <p:custDataLst>
              <p:tags r:id="rId7"/>
            </p:custDataLst>
          </p:nvPr>
        </p:nvSpPr>
        <p:spPr>
          <a:xfrm>
            <a:off x="3062737" y="3137442"/>
            <a:ext cx="1398000" cy="4200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667"/>
            </a:lvl1pPr>
          </a:lstStyle>
          <a:p>
            <a:pPr lvl="0"/>
            <a:r>
              <a:rPr lang="zh-CN" altLang="en-US" dirty="0"/>
              <a:t>编辑文本</a:t>
            </a:r>
          </a:p>
        </p:txBody>
      </p:sp>
      <p:pic>
        <p:nvPicPr>
          <p:cNvPr id="10" name="Picture 2" descr="F:\桌面\t015ec4ca2dd6f65eaa.jpg"/>
          <p:cNvPicPr>
            <a:picLocks noChangeAspect="1" noChangeArrowheads="1"/>
          </p:cNvPicPr>
          <p:nvPr userDrawn="1"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8840418" y="-20"/>
            <a:ext cx="1040116" cy="780087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2019/11/8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4"/>
            </p:custDataLst>
          </p:nvPr>
        </p:nvSpPr>
        <p:spPr>
          <a:xfrm>
            <a:off x="1584856" y="1543579"/>
            <a:ext cx="5912379" cy="922338"/>
          </a:xfrm>
        </p:spPr>
        <p:txBody>
          <a:bodyPr lIns="90000" tIns="46800" rIns="90000" bIns="0" anchor="b" anchorCtr="0">
            <a:normAutofit/>
          </a:bodyPr>
          <a:lstStyle>
            <a:lvl1pPr algn="l">
              <a:defRPr sz="5000" b="0" spc="667" baseline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5"/>
            </p:custDataLst>
          </p:nvPr>
        </p:nvSpPr>
        <p:spPr>
          <a:xfrm>
            <a:off x="1584856" y="2547939"/>
            <a:ext cx="5912379" cy="536348"/>
          </a:xfrm>
        </p:spPr>
        <p:txBody>
          <a:bodyPr lIns="90000" tIns="0" rIns="90000" bIns="46800">
            <a:normAutofit/>
          </a:bodyPr>
          <a:lstStyle>
            <a:lvl1pPr marL="0" indent="0" algn="l" eaLnBrk="1" fontAlgn="auto" latinLnBrk="0" hangingPunct="1">
              <a:lnSpc>
                <a:spcPct val="100000"/>
              </a:lnSpc>
              <a:buNone/>
              <a:defRPr sz="2667" u="none" strike="noStrike" kern="1200" cap="none" spc="222" normalizeH="0" baseline="0">
                <a:solidFill>
                  <a:schemeClr val="accent1"/>
                </a:solidFill>
                <a:uFillTx/>
              </a:defRPr>
            </a:lvl1pPr>
            <a:lvl2pPr marL="380996" indent="0" algn="ctr">
              <a:buNone/>
              <a:defRPr sz="1667"/>
            </a:lvl2pPr>
            <a:lvl3pPr marL="761992" indent="0" algn="ctr">
              <a:buNone/>
              <a:defRPr sz="1500"/>
            </a:lvl3pPr>
            <a:lvl4pPr marL="1142989" indent="0" algn="ctr">
              <a:buNone/>
              <a:defRPr sz="1333"/>
            </a:lvl4pPr>
            <a:lvl5pPr marL="1523985" indent="0" algn="ctr">
              <a:buNone/>
              <a:defRPr sz="1333"/>
            </a:lvl5pPr>
            <a:lvl6pPr marL="1904981" indent="0" algn="ctr">
              <a:buNone/>
              <a:defRPr sz="1333"/>
            </a:lvl6pPr>
            <a:lvl7pPr marL="2285977" indent="0" algn="ctr">
              <a:buNone/>
              <a:defRPr sz="1333"/>
            </a:lvl7pPr>
            <a:lvl8pPr marL="2666973" indent="0" algn="ctr">
              <a:buNone/>
              <a:defRPr sz="1333"/>
            </a:lvl8pPr>
            <a:lvl9pPr marL="3047970" indent="0" algn="ctr">
              <a:buNone/>
              <a:defRPr sz="1333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3" hasCustomPrompt="1"/>
            <p:custDataLst>
              <p:tags r:id="rId6"/>
            </p:custDataLst>
          </p:nvPr>
        </p:nvSpPr>
        <p:spPr>
          <a:xfrm>
            <a:off x="1584855" y="3137442"/>
            <a:ext cx="1398264" cy="4200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667"/>
            </a:lvl1pPr>
          </a:lstStyle>
          <a:p>
            <a:pPr lvl="0"/>
            <a:r>
              <a:rPr lang="zh-CN" altLang="en-US" dirty="0"/>
              <a:t>编辑文本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4" hasCustomPrompt="1"/>
            <p:custDataLst>
              <p:tags r:id="rId7"/>
            </p:custDataLst>
          </p:nvPr>
        </p:nvSpPr>
        <p:spPr>
          <a:xfrm>
            <a:off x="3062737" y="3137442"/>
            <a:ext cx="1398000" cy="4200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667"/>
            </a:lvl1pPr>
          </a:lstStyle>
          <a:p>
            <a:pPr lvl="0"/>
            <a:r>
              <a:rPr lang="zh-CN" altLang="en-US" dirty="0"/>
              <a:t>编辑文本</a:t>
            </a:r>
          </a:p>
        </p:txBody>
      </p:sp>
      <p:pic>
        <p:nvPicPr>
          <p:cNvPr id="10" name="Picture 2" descr="F:\桌面\t015ec4ca2dd6f65eaa.jpg"/>
          <p:cNvPicPr>
            <a:picLocks noChangeAspect="1" noChangeArrowheads="1"/>
          </p:cNvPicPr>
          <p:nvPr userDrawn="1"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8840418" y="-20"/>
            <a:ext cx="1040116" cy="780087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2019/11/8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4"/>
            </p:custDataLst>
          </p:nvPr>
        </p:nvSpPr>
        <p:spPr>
          <a:xfrm>
            <a:off x="1584856" y="1543579"/>
            <a:ext cx="5912379" cy="922338"/>
          </a:xfrm>
        </p:spPr>
        <p:txBody>
          <a:bodyPr lIns="90000" tIns="46800" rIns="90000" bIns="0" anchor="b" anchorCtr="0">
            <a:normAutofit/>
          </a:bodyPr>
          <a:lstStyle>
            <a:lvl1pPr algn="l">
              <a:defRPr sz="5000" b="0" spc="667" baseline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5"/>
            </p:custDataLst>
          </p:nvPr>
        </p:nvSpPr>
        <p:spPr>
          <a:xfrm>
            <a:off x="1584856" y="2547939"/>
            <a:ext cx="5912379" cy="536348"/>
          </a:xfrm>
        </p:spPr>
        <p:txBody>
          <a:bodyPr lIns="90000" tIns="0" rIns="90000" bIns="46800">
            <a:normAutofit/>
          </a:bodyPr>
          <a:lstStyle>
            <a:lvl1pPr marL="0" indent="0" algn="l" eaLnBrk="1" fontAlgn="auto" latinLnBrk="0" hangingPunct="1">
              <a:lnSpc>
                <a:spcPct val="100000"/>
              </a:lnSpc>
              <a:buNone/>
              <a:defRPr sz="2667" u="none" strike="noStrike" kern="1200" cap="none" spc="222" normalizeH="0" baseline="0">
                <a:solidFill>
                  <a:schemeClr val="accent1"/>
                </a:solidFill>
                <a:uFillTx/>
              </a:defRPr>
            </a:lvl1pPr>
            <a:lvl2pPr marL="380996" indent="0" algn="ctr">
              <a:buNone/>
              <a:defRPr sz="1667"/>
            </a:lvl2pPr>
            <a:lvl3pPr marL="761992" indent="0" algn="ctr">
              <a:buNone/>
              <a:defRPr sz="1500"/>
            </a:lvl3pPr>
            <a:lvl4pPr marL="1142989" indent="0" algn="ctr">
              <a:buNone/>
              <a:defRPr sz="1333"/>
            </a:lvl4pPr>
            <a:lvl5pPr marL="1523985" indent="0" algn="ctr">
              <a:buNone/>
              <a:defRPr sz="1333"/>
            </a:lvl5pPr>
            <a:lvl6pPr marL="1904981" indent="0" algn="ctr">
              <a:buNone/>
              <a:defRPr sz="1333"/>
            </a:lvl6pPr>
            <a:lvl7pPr marL="2285977" indent="0" algn="ctr">
              <a:buNone/>
              <a:defRPr sz="1333"/>
            </a:lvl7pPr>
            <a:lvl8pPr marL="2666973" indent="0" algn="ctr">
              <a:buNone/>
              <a:defRPr sz="1333"/>
            </a:lvl8pPr>
            <a:lvl9pPr marL="3047970" indent="0" algn="ctr">
              <a:buNone/>
              <a:defRPr sz="1333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3" hasCustomPrompt="1"/>
            <p:custDataLst>
              <p:tags r:id="rId6"/>
            </p:custDataLst>
          </p:nvPr>
        </p:nvSpPr>
        <p:spPr>
          <a:xfrm>
            <a:off x="1584855" y="3137442"/>
            <a:ext cx="1398264" cy="4200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667"/>
            </a:lvl1pPr>
          </a:lstStyle>
          <a:p>
            <a:pPr lvl="0"/>
            <a:r>
              <a:rPr lang="zh-CN" altLang="en-US" dirty="0"/>
              <a:t>编辑文本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4" hasCustomPrompt="1"/>
            <p:custDataLst>
              <p:tags r:id="rId7"/>
            </p:custDataLst>
          </p:nvPr>
        </p:nvSpPr>
        <p:spPr>
          <a:xfrm>
            <a:off x="3062737" y="3137442"/>
            <a:ext cx="1398000" cy="4200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667"/>
            </a:lvl1pPr>
          </a:lstStyle>
          <a:p>
            <a:pPr lvl="0"/>
            <a:r>
              <a:rPr lang="zh-CN" altLang="en-US" dirty="0"/>
              <a:t>编辑文本</a:t>
            </a:r>
          </a:p>
        </p:txBody>
      </p:sp>
      <p:pic>
        <p:nvPicPr>
          <p:cNvPr id="10" name="Picture 2" descr="F:\桌面\t015ec4ca2dd6f65eaa.jpg"/>
          <p:cNvPicPr>
            <a:picLocks noChangeAspect="1" noChangeArrowheads="1"/>
          </p:cNvPicPr>
          <p:nvPr userDrawn="1"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8840418" y="-20"/>
            <a:ext cx="1040116" cy="780087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2019/11/8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4"/>
            </p:custDataLst>
          </p:nvPr>
        </p:nvSpPr>
        <p:spPr>
          <a:xfrm>
            <a:off x="1584856" y="1543579"/>
            <a:ext cx="5912379" cy="922338"/>
          </a:xfrm>
        </p:spPr>
        <p:txBody>
          <a:bodyPr lIns="90000" tIns="46800" rIns="90000" bIns="0" anchor="b" anchorCtr="0">
            <a:normAutofit/>
          </a:bodyPr>
          <a:lstStyle>
            <a:lvl1pPr algn="l">
              <a:defRPr sz="5000" b="0" spc="667" baseline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5"/>
            </p:custDataLst>
          </p:nvPr>
        </p:nvSpPr>
        <p:spPr>
          <a:xfrm>
            <a:off x="1584856" y="2547939"/>
            <a:ext cx="5912379" cy="536348"/>
          </a:xfrm>
        </p:spPr>
        <p:txBody>
          <a:bodyPr lIns="90000" tIns="0" rIns="90000" bIns="46800">
            <a:normAutofit/>
          </a:bodyPr>
          <a:lstStyle>
            <a:lvl1pPr marL="0" indent="0" algn="l" eaLnBrk="1" fontAlgn="auto" latinLnBrk="0" hangingPunct="1">
              <a:lnSpc>
                <a:spcPct val="100000"/>
              </a:lnSpc>
              <a:buNone/>
              <a:defRPr sz="2667" u="none" strike="noStrike" kern="1200" cap="none" spc="222" normalizeH="0" baseline="0">
                <a:solidFill>
                  <a:schemeClr val="accent1"/>
                </a:solidFill>
                <a:uFillTx/>
              </a:defRPr>
            </a:lvl1pPr>
            <a:lvl2pPr marL="380996" indent="0" algn="ctr">
              <a:buNone/>
              <a:defRPr sz="1667"/>
            </a:lvl2pPr>
            <a:lvl3pPr marL="761992" indent="0" algn="ctr">
              <a:buNone/>
              <a:defRPr sz="1500"/>
            </a:lvl3pPr>
            <a:lvl4pPr marL="1142989" indent="0" algn="ctr">
              <a:buNone/>
              <a:defRPr sz="1333"/>
            </a:lvl4pPr>
            <a:lvl5pPr marL="1523985" indent="0" algn="ctr">
              <a:buNone/>
              <a:defRPr sz="1333"/>
            </a:lvl5pPr>
            <a:lvl6pPr marL="1904981" indent="0" algn="ctr">
              <a:buNone/>
              <a:defRPr sz="1333"/>
            </a:lvl6pPr>
            <a:lvl7pPr marL="2285977" indent="0" algn="ctr">
              <a:buNone/>
              <a:defRPr sz="1333"/>
            </a:lvl7pPr>
            <a:lvl8pPr marL="2666973" indent="0" algn="ctr">
              <a:buNone/>
              <a:defRPr sz="1333"/>
            </a:lvl8pPr>
            <a:lvl9pPr marL="3047970" indent="0" algn="ctr">
              <a:buNone/>
              <a:defRPr sz="1333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3" hasCustomPrompt="1"/>
            <p:custDataLst>
              <p:tags r:id="rId6"/>
            </p:custDataLst>
          </p:nvPr>
        </p:nvSpPr>
        <p:spPr>
          <a:xfrm>
            <a:off x="1584855" y="3137442"/>
            <a:ext cx="1398264" cy="4200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667"/>
            </a:lvl1pPr>
          </a:lstStyle>
          <a:p>
            <a:pPr lvl="0"/>
            <a:r>
              <a:rPr lang="zh-CN" altLang="en-US" dirty="0"/>
              <a:t>编辑文本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4" hasCustomPrompt="1"/>
            <p:custDataLst>
              <p:tags r:id="rId7"/>
            </p:custDataLst>
          </p:nvPr>
        </p:nvSpPr>
        <p:spPr>
          <a:xfrm>
            <a:off x="3062737" y="3137442"/>
            <a:ext cx="1398000" cy="4200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667"/>
            </a:lvl1pPr>
          </a:lstStyle>
          <a:p>
            <a:pPr lvl="0"/>
            <a:r>
              <a:rPr lang="zh-CN" altLang="en-US" dirty="0"/>
              <a:t>编辑文本</a:t>
            </a:r>
          </a:p>
        </p:txBody>
      </p:sp>
      <p:pic>
        <p:nvPicPr>
          <p:cNvPr id="10" name="Picture 2" descr="F:\桌面\t015ec4ca2dd6f65eaa.jpg"/>
          <p:cNvPicPr>
            <a:picLocks noChangeAspect="1" noChangeArrowheads="1"/>
          </p:cNvPicPr>
          <p:nvPr userDrawn="1"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8840418" y="-20"/>
            <a:ext cx="1040116" cy="780087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2019/11/8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4"/>
            </p:custDataLst>
          </p:nvPr>
        </p:nvSpPr>
        <p:spPr>
          <a:xfrm>
            <a:off x="1584856" y="1543579"/>
            <a:ext cx="5912379" cy="922338"/>
          </a:xfrm>
        </p:spPr>
        <p:txBody>
          <a:bodyPr lIns="90000" tIns="46800" rIns="90000" bIns="0" anchor="b" anchorCtr="0">
            <a:normAutofit/>
          </a:bodyPr>
          <a:lstStyle>
            <a:lvl1pPr algn="l">
              <a:defRPr sz="5000" b="0" spc="667" baseline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5"/>
            </p:custDataLst>
          </p:nvPr>
        </p:nvSpPr>
        <p:spPr>
          <a:xfrm>
            <a:off x="1584856" y="2547939"/>
            <a:ext cx="5912379" cy="536348"/>
          </a:xfrm>
        </p:spPr>
        <p:txBody>
          <a:bodyPr lIns="90000" tIns="0" rIns="90000" bIns="46800">
            <a:normAutofit/>
          </a:bodyPr>
          <a:lstStyle>
            <a:lvl1pPr marL="0" indent="0" algn="l" eaLnBrk="1" fontAlgn="auto" latinLnBrk="0" hangingPunct="1">
              <a:lnSpc>
                <a:spcPct val="100000"/>
              </a:lnSpc>
              <a:buNone/>
              <a:defRPr sz="2667" u="none" strike="noStrike" kern="1200" cap="none" spc="222" normalizeH="0" baseline="0">
                <a:solidFill>
                  <a:schemeClr val="accent1"/>
                </a:solidFill>
                <a:uFillTx/>
              </a:defRPr>
            </a:lvl1pPr>
            <a:lvl2pPr marL="380996" indent="0" algn="ctr">
              <a:buNone/>
              <a:defRPr sz="1667"/>
            </a:lvl2pPr>
            <a:lvl3pPr marL="761992" indent="0" algn="ctr">
              <a:buNone/>
              <a:defRPr sz="1500"/>
            </a:lvl3pPr>
            <a:lvl4pPr marL="1142989" indent="0" algn="ctr">
              <a:buNone/>
              <a:defRPr sz="1333"/>
            </a:lvl4pPr>
            <a:lvl5pPr marL="1523985" indent="0" algn="ctr">
              <a:buNone/>
              <a:defRPr sz="1333"/>
            </a:lvl5pPr>
            <a:lvl6pPr marL="1904981" indent="0" algn="ctr">
              <a:buNone/>
              <a:defRPr sz="1333"/>
            </a:lvl6pPr>
            <a:lvl7pPr marL="2285977" indent="0" algn="ctr">
              <a:buNone/>
              <a:defRPr sz="1333"/>
            </a:lvl7pPr>
            <a:lvl8pPr marL="2666973" indent="0" algn="ctr">
              <a:buNone/>
              <a:defRPr sz="1333"/>
            </a:lvl8pPr>
            <a:lvl9pPr marL="3047970" indent="0" algn="ctr">
              <a:buNone/>
              <a:defRPr sz="1333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3" hasCustomPrompt="1"/>
            <p:custDataLst>
              <p:tags r:id="rId6"/>
            </p:custDataLst>
          </p:nvPr>
        </p:nvSpPr>
        <p:spPr>
          <a:xfrm>
            <a:off x="1584855" y="3137442"/>
            <a:ext cx="1398264" cy="4200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667"/>
            </a:lvl1pPr>
          </a:lstStyle>
          <a:p>
            <a:pPr lvl="0"/>
            <a:r>
              <a:rPr lang="zh-CN" altLang="en-US" dirty="0"/>
              <a:t>编辑文本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4" hasCustomPrompt="1"/>
            <p:custDataLst>
              <p:tags r:id="rId7"/>
            </p:custDataLst>
          </p:nvPr>
        </p:nvSpPr>
        <p:spPr>
          <a:xfrm>
            <a:off x="3062737" y="3137442"/>
            <a:ext cx="1398000" cy="4200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667"/>
            </a:lvl1pPr>
          </a:lstStyle>
          <a:p>
            <a:pPr lvl="0"/>
            <a:r>
              <a:rPr lang="zh-CN" altLang="en-US" dirty="0"/>
              <a:t>编辑文本</a:t>
            </a:r>
          </a:p>
        </p:txBody>
      </p:sp>
      <p:pic>
        <p:nvPicPr>
          <p:cNvPr id="10" name="Picture 2" descr="F:\桌面\t015ec4ca2dd6f65eaa.jpg"/>
          <p:cNvPicPr>
            <a:picLocks noChangeAspect="1" noChangeArrowheads="1"/>
          </p:cNvPicPr>
          <p:nvPr userDrawn="1"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8840418" y="-20"/>
            <a:ext cx="1040116" cy="780087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2019/11/8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4"/>
            </p:custDataLst>
          </p:nvPr>
        </p:nvSpPr>
        <p:spPr>
          <a:xfrm>
            <a:off x="1584856" y="1543579"/>
            <a:ext cx="5912379" cy="922338"/>
          </a:xfrm>
        </p:spPr>
        <p:txBody>
          <a:bodyPr lIns="90000" tIns="46800" rIns="90000" bIns="0" anchor="b" anchorCtr="0">
            <a:normAutofit/>
          </a:bodyPr>
          <a:lstStyle>
            <a:lvl1pPr algn="l">
              <a:defRPr sz="5000" b="0" spc="667" baseline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5"/>
            </p:custDataLst>
          </p:nvPr>
        </p:nvSpPr>
        <p:spPr>
          <a:xfrm>
            <a:off x="1584856" y="2547939"/>
            <a:ext cx="5912379" cy="536348"/>
          </a:xfrm>
        </p:spPr>
        <p:txBody>
          <a:bodyPr lIns="90000" tIns="0" rIns="90000" bIns="46800">
            <a:normAutofit/>
          </a:bodyPr>
          <a:lstStyle>
            <a:lvl1pPr marL="0" indent="0" algn="l" eaLnBrk="1" fontAlgn="auto" latinLnBrk="0" hangingPunct="1">
              <a:lnSpc>
                <a:spcPct val="100000"/>
              </a:lnSpc>
              <a:buNone/>
              <a:defRPr sz="2667" u="none" strike="noStrike" kern="1200" cap="none" spc="222" normalizeH="0" baseline="0">
                <a:solidFill>
                  <a:schemeClr val="accent1"/>
                </a:solidFill>
                <a:uFillTx/>
              </a:defRPr>
            </a:lvl1pPr>
            <a:lvl2pPr marL="380996" indent="0" algn="ctr">
              <a:buNone/>
              <a:defRPr sz="1667"/>
            </a:lvl2pPr>
            <a:lvl3pPr marL="761992" indent="0" algn="ctr">
              <a:buNone/>
              <a:defRPr sz="1500"/>
            </a:lvl3pPr>
            <a:lvl4pPr marL="1142989" indent="0" algn="ctr">
              <a:buNone/>
              <a:defRPr sz="1333"/>
            </a:lvl4pPr>
            <a:lvl5pPr marL="1523985" indent="0" algn="ctr">
              <a:buNone/>
              <a:defRPr sz="1333"/>
            </a:lvl5pPr>
            <a:lvl6pPr marL="1904981" indent="0" algn="ctr">
              <a:buNone/>
              <a:defRPr sz="1333"/>
            </a:lvl6pPr>
            <a:lvl7pPr marL="2285977" indent="0" algn="ctr">
              <a:buNone/>
              <a:defRPr sz="1333"/>
            </a:lvl7pPr>
            <a:lvl8pPr marL="2666973" indent="0" algn="ctr">
              <a:buNone/>
              <a:defRPr sz="1333"/>
            </a:lvl8pPr>
            <a:lvl9pPr marL="3047970" indent="0" algn="ctr">
              <a:buNone/>
              <a:defRPr sz="1333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3" hasCustomPrompt="1"/>
            <p:custDataLst>
              <p:tags r:id="rId6"/>
            </p:custDataLst>
          </p:nvPr>
        </p:nvSpPr>
        <p:spPr>
          <a:xfrm>
            <a:off x="1584855" y="3137442"/>
            <a:ext cx="1398264" cy="4200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667"/>
            </a:lvl1pPr>
          </a:lstStyle>
          <a:p>
            <a:pPr lvl="0"/>
            <a:r>
              <a:rPr lang="zh-CN" altLang="en-US" dirty="0"/>
              <a:t>编辑文本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4" hasCustomPrompt="1"/>
            <p:custDataLst>
              <p:tags r:id="rId7"/>
            </p:custDataLst>
          </p:nvPr>
        </p:nvSpPr>
        <p:spPr>
          <a:xfrm>
            <a:off x="3062737" y="3137442"/>
            <a:ext cx="1398000" cy="4200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667"/>
            </a:lvl1pPr>
          </a:lstStyle>
          <a:p>
            <a:pPr lvl="0"/>
            <a:r>
              <a:rPr lang="zh-CN" altLang="en-US" dirty="0"/>
              <a:t>编辑文本</a:t>
            </a:r>
          </a:p>
        </p:txBody>
      </p:sp>
      <p:pic>
        <p:nvPicPr>
          <p:cNvPr id="10" name="Picture 2" descr="F:\桌面\t015ec4ca2dd6f65eaa.jpg"/>
          <p:cNvPicPr>
            <a:picLocks noChangeAspect="1" noChangeArrowheads="1"/>
          </p:cNvPicPr>
          <p:nvPr userDrawn="1"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8840418" y="-20"/>
            <a:ext cx="1040116" cy="780087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2019/11/8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4"/>
            </p:custDataLst>
          </p:nvPr>
        </p:nvSpPr>
        <p:spPr>
          <a:xfrm>
            <a:off x="1584856" y="1543579"/>
            <a:ext cx="5912379" cy="922338"/>
          </a:xfrm>
        </p:spPr>
        <p:txBody>
          <a:bodyPr lIns="90000" tIns="46800" rIns="90000" bIns="0" anchor="b" anchorCtr="0">
            <a:normAutofit/>
          </a:bodyPr>
          <a:lstStyle>
            <a:lvl1pPr algn="l">
              <a:defRPr sz="5000" b="0" spc="667" baseline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5"/>
            </p:custDataLst>
          </p:nvPr>
        </p:nvSpPr>
        <p:spPr>
          <a:xfrm>
            <a:off x="1584856" y="2547939"/>
            <a:ext cx="5912379" cy="536348"/>
          </a:xfrm>
        </p:spPr>
        <p:txBody>
          <a:bodyPr lIns="90000" tIns="0" rIns="90000" bIns="46800">
            <a:normAutofit/>
          </a:bodyPr>
          <a:lstStyle>
            <a:lvl1pPr marL="0" indent="0" algn="l" eaLnBrk="1" fontAlgn="auto" latinLnBrk="0" hangingPunct="1">
              <a:lnSpc>
                <a:spcPct val="100000"/>
              </a:lnSpc>
              <a:buNone/>
              <a:defRPr sz="2667" u="none" strike="noStrike" kern="1200" cap="none" spc="222" normalizeH="0" baseline="0">
                <a:solidFill>
                  <a:schemeClr val="accent1"/>
                </a:solidFill>
                <a:uFillTx/>
              </a:defRPr>
            </a:lvl1pPr>
            <a:lvl2pPr marL="380996" indent="0" algn="ctr">
              <a:buNone/>
              <a:defRPr sz="1667"/>
            </a:lvl2pPr>
            <a:lvl3pPr marL="761992" indent="0" algn="ctr">
              <a:buNone/>
              <a:defRPr sz="1500"/>
            </a:lvl3pPr>
            <a:lvl4pPr marL="1142989" indent="0" algn="ctr">
              <a:buNone/>
              <a:defRPr sz="1333"/>
            </a:lvl4pPr>
            <a:lvl5pPr marL="1523985" indent="0" algn="ctr">
              <a:buNone/>
              <a:defRPr sz="1333"/>
            </a:lvl5pPr>
            <a:lvl6pPr marL="1904981" indent="0" algn="ctr">
              <a:buNone/>
              <a:defRPr sz="1333"/>
            </a:lvl6pPr>
            <a:lvl7pPr marL="2285977" indent="0" algn="ctr">
              <a:buNone/>
              <a:defRPr sz="1333"/>
            </a:lvl7pPr>
            <a:lvl8pPr marL="2666973" indent="0" algn="ctr">
              <a:buNone/>
              <a:defRPr sz="1333"/>
            </a:lvl8pPr>
            <a:lvl9pPr marL="3047970" indent="0" algn="ctr">
              <a:buNone/>
              <a:defRPr sz="1333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3" hasCustomPrompt="1"/>
            <p:custDataLst>
              <p:tags r:id="rId6"/>
            </p:custDataLst>
          </p:nvPr>
        </p:nvSpPr>
        <p:spPr>
          <a:xfrm>
            <a:off x="1584855" y="3137442"/>
            <a:ext cx="1398264" cy="4200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667"/>
            </a:lvl1pPr>
          </a:lstStyle>
          <a:p>
            <a:pPr lvl="0"/>
            <a:r>
              <a:rPr lang="zh-CN" altLang="en-US" dirty="0"/>
              <a:t>编辑文本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4" hasCustomPrompt="1"/>
            <p:custDataLst>
              <p:tags r:id="rId7"/>
            </p:custDataLst>
          </p:nvPr>
        </p:nvSpPr>
        <p:spPr>
          <a:xfrm>
            <a:off x="3062737" y="3137442"/>
            <a:ext cx="1398000" cy="4200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667"/>
            </a:lvl1pPr>
          </a:lstStyle>
          <a:p>
            <a:pPr lvl="0"/>
            <a:r>
              <a:rPr lang="zh-CN" altLang="en-US" dirty="0"/>
              <a:t>编辑文本</a:t>
            </a:r>
          </a:p>
        </p:txBody>
      </p:sp>
      <p:pic>
        <p:nvPicPr>
          <p:cNvPr id="10" name="Picture 2" descr="F:\桌面\t015ec4ca2dd6f65eaa.jpg"/>
          <p:cNvPicPr>
            <a:picLocks noChangeAspect="1" noChangeArrowheads="1"/>
          </p:cNvPicPr>
          <p:nvPr userDrawn="1"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8840418" y="-20"/>
            <a:ext cx="1040116" cy="780087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7" name="Picture 2" descr="F:\桌面\t015ec4ca2dd6f65eaa.jpg">
            <a:extLst>
              <a:ext uri="{FF2B5EF4-FFF2-40B4-BE49-F238E27FC236}">
                <a16:creationId xmlns:a16="http://schemas.microsoft.com/office/drawing/2014/main" id="{5FAA01B6-425A-49F2-B28B-FA58733638E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840418" y="-20"/>
            <a:ext cx="1040116" cy="78008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13223962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2019/11/8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4"/>
            </p:custDataLst>
          </p:nvPr>
        </p:nvSpPr>
        <p:spPr>
          <a:xfrm>
            <a:off x="1584856" y="1543579"/>
            <a:ext cx="5912379" cy="922338"/>
          </a:xfrm>
        </p:spPr>
        <p:txBody>
          <a:bodyPr lIns="90000" tIns="46800" rIns="90000" bIns="0" anchor="b" anchorCtr="0">
            <a:normAutofit/>
          </a:bodyPr>
          <a:lstStyle>
            <a:lvl1pPr algn="l">
              <a:defRPr sz="5000" b="0" spc="667" baseline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5"/>
            </p:custDataLst>
          </p:nvPr>
        </p:nvSpPr>
        <p:spPr>
          <a:xfrm>
            <a:off x="1584856" y="2547939"/>
            <a:ext cx="5912379" cy="536348"/>
          </a:xfrm>
        </p:spPr>
        <p:txBody>
          <a:bodyPr lIns="90000" tIns="0" rIns="90000" bIns="46800">
            <a:normAutofit/>
          </a:bodyPr>
          <a:lstStyle>
            <a:lvl1pPr marL="0" indent="0" algn="l" eaLnBrk="1" fontAlgn="auto" latinLnBrk="0" hangingPunct="1">
              <a:lnSpc>
                <a:spcPct val="100000"/>
              </a:lnSpc>
              <a:buNone/>
              <a:defRPr sz="2667" u="none" strike="noStrike" kern="1200" cap="none" spc="222" normalizeH="0" baseline="0">
                <a:solidFill>
                  <a:schemeClr val="accent1"/>
                </a:solidFill>
                <a:uFillTx/>
              </a:defRPr>
            </a:lvl1pPr>
            <a:lvl2pPr marL="380996" indent="0" algn="ctr">
              <a:buNone/>
              <a:defRPr sz="1667"/>
            </a:lvl2pPr>
            <a:lvl3pPr marL="761992" indent="0" algn="ctr">
              <a:buNone/>
              <a:defRPr sz="1500"/>
            </a:lvl3pPr>
            <a:lvl4pPr marL="1142989" indent="0" algn="ctr">
              <a:buNone/>
              <a:defRPr sz="1333"/>
            </a:lvl4pPr>
            <a:lvl5pPr marL="1523985" indent="0" algn="ctr">
              <a:buNone/>
              <a:defRPr sz="1333"/>
            </a:lvl5pPr>
            <a:lvl6pPr marL="1904981" indent="0" algn="ctr">
              <a:buNone/>
              <a:defRPr sz="1333"/>
            </a:lvl6pPr>
            <a:lvl7pPr marL="2285977" indent="0" algn="ctr">
              <a:buNone/>
              <a:defRPr sz="1333"/>
            </a:lvl7pPr>
            <a:lvl8pPr marL="2666973" indent="0" algn="ctr">
              <a:buNone/>
              <a:defRPr sz="1333"/>
            </a:lvl8pPr>
            <a:lvl9pPr marL="3047970" indent="0" algn="ctr">
              <a:buNone/>
              <a:defRPr sz="1333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3" hasCustomPrompt="1"/>
            <p:custDataLst>
              <p:tags r:id="rId6"/>
            </p:custDataLst>
          </p:nvPr>
        </p:nvSpPr>
        <p:spPr>
          <a:xfrm>
            <a:off x="1584855" y="3137442"/>
            <a:ext cx="1398264" cy="4200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667"/>
            </a:lvl1pPr>
          </a:lstStyle>
          <a:p>
            <a:pPr lvl="0"/>
            <a:r>
              <a:rPr lang="zh-CN" altLang="en-US" dirty="0"/>
              <a:t>编辑文本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4" hasCustomPrompt="1"/>
            <p:custDataLst>
              <p:tags r:id="rId7"/>
            </p:custDataLst>
          </p:nvPr>
        </p:nvSpPr>
        <p:spPr>
          <a:xfrm>
            <a:off x="3062737" y="3137442"/>
            <a:ext cx="1398000" cy="4200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667"/>
            </a:lvl1pPr>
          </a:lstStyle>
          <a:p>
            <a:pPr lvl="0"/>
            <a:r>
              <a:rPr lang="zh-CN" altLang="en-US" dirty="0"/>
              <a:t>编辑文本</a:t>
            </a:r>
          </a:p>
        </p:txBody>
      </p:sp>
      <p:pic>
        <p:nvPicPr>
          <p:cNvPr id="10" name="Picture 2" descr="F:\桌面\t015ec4ca2dd6f65eaa.jpg"/>
          <p:cNvPicPr>
            <a:picLocks noChangeAspect="1" noChangeArrowheads="1"/>
          </p:cNvPicPr>
          <p:nvPr userDrawn="1"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8840418" y="-20"/>
            <a:ext cx="1040116" cy="780087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2019/11/8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4"/>
            </p:custDataLst>
          </p:nvPr>
        </p:nvSpPr>
        <p:spPr>
          <a:xfrm>
            <a:off x="1584856" y="1543579"/>
            <a:ext cx="5912379" cy="922338"/>
          </a:xfrm>
        </p:spPr>
        <p:txBody>
          <a:bodyPr lIns="90000" tIns="46800" rIns="90000" bIns="0" anchor="b" anchorCtr="0">
            <a:normAutofit/>
          </a:bodyPr>
          <a:lstStyle>
            <a:lvl1pPr algn="l">
              <a:defRPr sz="5000" b="0" spc="667" baseline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5"/>
            </p:custDataLst>
          </p:nvPr>
        </p:nvSpPr>
        <p:spPr>
          <a:xfrm>
            <a:off x="1584856" y="2547939"/>
            <a:ext cx="5912379" cy="536348"/>
          </a:xfrm>
        </p:spPr>
        <p:txBody>
          <a:bodyPr lIns="90000" tIns="0" rIns="90000" bIns="46800">
            <a:normAutofit/>
          </a:bodyPr>
          <a:lstStyle>
            <a:lvl1pPr marL="0" indent="0" algn="l" eaLnBrk="1" fontAlgn="auto" latinLnBrk="0" hangingPunct="1">
              <a:lnSpc>
                <a:spcPct val="100000"/>
              </a:lnSpc>
              <a:buNone/>
              <a:defRPr sz="2667" u="none" strike="noStrike" kern="1200" cap="none" spc="222" normalizeH="0" baseline="0">
                <a:solidFill>
                  <a:schemeClr val="accent1"/>
                </a:solidFill>
                <a:uFillTx/>
              </a:defRPr>
            </a:lvl1pPr>
            <a:lvl2pPr marL="380996" indent="0" algn="ctr">
              <a:buNone/>
              <a:defRPr sz="1667"/>
            </a:lvl2pPr>
            <a:lvl3pPr marL="761992" indent="0" algn="ctr">
              <a:buNone/>
              <a:defRPr sz="1500"/>
            </a:lvl3pPr>
            <a:lvl4pPr marL="1142989" indent="0" algn="ctr">
              <a:buNone/>
              <a:defRPr sz="1333"/>
            </a:lvl4pPr>
            <a:lvl5pPr marL="1523985" indent="0" algn="ctr">
              <a:buNone/>
              <a:defRPr sz="1333"/>
            </a:lvl5pPr>
            <a:lvl6pPr marL="1904981" indent="0" algn="ctr">
              <a:buNone/>
              <a:defRPr sz="1333"/>
            </a:lvl6pPr>
            <a:lvl7pPr marL="2285977" indent="0" algn="ctr">
              <a:buNone/>
              <a:defRPr sz="1333"/>
            </a:lvl7pPr>
            <a:lvl8pPr marL="2666973" indent="0" algn="ctr">
              <a:buNone/>
              <a:defRPr sz="1333"/>
            </a:lvl8pPr>
            <a:lvl9pPr marL="3047970" indent="0" algn="ctr">
              <a:buNone/>
              <a:defRPr sz="1333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3" hasCustomPrompt="1"/>
            <p:custDataLst>
              <p:tags r:id="rId6"/>
            </p:custDataLst>
          </p:nvPr>
        </p:nvSpPr>
        <p:spPr>
          <a:xfrm>
            <a:off x="1584855" y="3137442"/>
            <a:ext cx="1398264" cy="4200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667"/>
            </a:lvl1pPr>
          </a:lstStyle>
          <a:p>
            <a:pPr lvl="0"/>
            <a:r>
              <a:rPr lang="zh-CN" altLang="en-US" dirty="0"/>
              <a:t>编辑文本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4" hasCustomPrompt="1"/>
            <p:custDataLst>
              <p:tags r:id="rId7"/>
            </p:custDataLst>
          </p:nvPr>
        </p:nvSpPr>
        <p:spPr>
          <a:xfrm>
            <a:off x="3062737" y="3137442"/>
            <a:ext cx="1398000" cy="4200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667"/>
            </a:lvl1pPr>
          </a:lstStyle>
          <a:p>
            <a:pPr lvl="0"/>
            <a:r>
              <a:rPr lang="zh-CN" altLang="en-US" dirty="0"/>
              <a:t>编辑文本</a:t>
            </a:r>
          </a:p>
        </p:txBody>
      </p:sp>
      <p:pic>
        <p:nvPicPr>
          <p:cNvPr id="10" name="Picture 2" descr="F:\桌面\t015ec4ca2dd6f65eaa.jpg"/>
          <p:cNvPicPr>
            <a:picLocks noChangeAspect="1" noChangeArrowheads="1"/>
          </p:cNvPicPr>
          <p:nvPr userDrawn="1"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8840418" y="-20"/>
            <a:ext cx="1040116" cy="780087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2019/11/8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4"/>
            </p:custDataLst>
          </p:nvPr>
        </p:nvSpPr>
        <p:spPr>
          <a:xfrm>
            <a:off x="1584856" y="1543579"/>
            <a:ext cx="5912379" cy="922338"/>
          </a:xfrm>
        </p:spPr>
        <p:txBody>
          <a:bodyPr lIns="90000" tIns="46800" rIns="90000" bIns="0" anchor="b" anchorCtr="0">
            <a:normAutofit/>
          </a:bodyPr>
          <a:lstStyle>
            <a:lvl1pPr algn="l">
              <a:defRPr sz="5000" b="0" spc="667" baseline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5"/>
            </p:custDataLst>
          </p:nvPr>
        </p:nvSpPr>
        <p:spPr>
          <a:xfrm>
            <a:off x="1584856" y="2547939"/>
            <a:ext cx="5912379" cy="536348"/>
          </a:xfrm>
        </p:spPr>
        <p:txBody>
          <a:bodyPr lIns="90000" tIns="0" rIns="90000" bIns="46800">
            <a:normAutofit/>
          </a:bodyPr>
          <a:lstStyle>
            <a:lvl1pPr marL="0" indent="0" algn="l" eaLnBrk="1" fontAlgn="auto" latinLnBrk="0" hangingPunct="1">
              <a:lnSpc>
                <a:spcPct val="100000"/>
              </a:lnSpc>
              <a:buNone/>
              <a:defRPr sz="2667" u="none" strike="noStrike" kern="1200" cap="none" spc="222" normalizeH="0" baseline="0">
                <a:solidFill>
                  <a:schemeClr val="accent1"/>
                </a:solidFill>
                <a:uFillTx/>
              </a:defRPr>
            </a:lvl1pPr>
            <a:lvl2pPr marL="380996" indent="0" algn="ctr">
              <a:buNone/>
              <a:defRPr sz="1667"/>
            </a:lvl2pPr>
            <a:lvl3pPr marL="761992" indent="0" algn="ctr">
              <a:buNone/>
              <a:defRPr sz="1500"/>
            </a:lvl3pPr>
            <a:lvl4pPr marL="1142989" indent="0" algn="ctr">
              <a:buNone/>
              <a:defRPr sz="1333"/>
            </a:lvl4pPr>
            <a:lvl5pPr marL="1523985" indent="0" algn="ctr">
              <a:buNone/>
              <a:defRPr sz="1333"/>
            </a:lvl5pPr>
            <a:lvl6pPr marL="1904981" indent="0" algn="ctr">
              <a:buNone/>
              <a:defRPr sz="1333"/>
            </a:lvl6pPr>
            <a:lvl7pPr marL="2285977" indent="0" algn="ctr">
              <a:buNone/>
              <a:defRPr sz="1333"/>
            </a:lvl7pPr>
            <a:lvl8pPr marL="2666973" indent="0" algn="ctr">
              <a:buNone/>
              <a:defRPr sz="1333"/>
            </a:lvl8pPr>
            <a:lvl9pPr marL="3047970" indent="0" algn="ctr">
              <a:buNone/>
              <a:defRPr sz="1333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3" hasCustomPrompt="1"/>
            <p:custDataLst>
              <p:tags r:id="rId6"/>
            </p:custDataLst>
          </p:nvPr>
        </p:nvSpPr>
        <p:spPr>
          <a:xfrm>
            <a:off x="1584855" y="3137442"/>
            <a:ext cx="1398264" cy="4200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667"/>
            </a:lvl1pPr>
          </a:lstStyle>
          <a:p>
            <a:pPr lvl="0"/>
            <a:r>
              <a:rPr lang="zh-CN" altLang="en-US" dirty="0"/>
              <a:t>编辑文本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4" hasCustomPrompt="1"/>
            <p:custDataLst>
              <p:tags r:id="rId7"/>
            </p:custDataLst>
          </p:nvPr>
        </p:nvSpPr>
        <p:spPr>
          <a:xfrm>
            <a:off x="3062737" y="3137442"/>
            <a:ext cx="1398000" cy="4200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667"/>
            </a:lvl1pPr>
          </a:lstStyle>
          <a:p>
            <a:pPr lvl="0"/>
            <a:r>
              <a:rPr lang="zh-CN" altLang="en-US" dirty="0"/>
              <a:t>编辑文本</a:t>
            </a:r>
          </a:p>
        </p:txBody>
      </p:sp>
      <p:pic>
        <p:nvPicPr>
          <p:cNvPr id="10" name="Picture 2" descr="F:\桌面\t015ec4ca2dd6f65eaa.jpg"/>
          <p:cNvPicPr>
            <a:picLocks noChangeAspect="1" noChangeArrowheads="1"/>
          </p:cNvPicPr>
          <p:nvPr userDrawn="1"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8840418" y="-20"/>
            <a:ext cx="1040116" cy="780087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2019/11/8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4"/>
            </p:custDataLst>
          </p:nvPr>
        </p:nvSpPr>
        <p:spPr>
          <a:xfrm>
            <a:off x="1584856" y="1543579"/>
            <a:ext cx="5912379" cy="922338"/>
          </a:xfrm>
        </p:spPr>
        <p:txBody>
          <a:bodyPr lIns="90000" tIns="46800" rIns="90000" bIns="0" anchor="b" anchorCtr="0">
            <a:normAutofit/>
          </a:bodyPr>
          <a:lstStyle>
            <a:lvl1pPr algn="l">
              <a:defRPr sz="5000" b="0" spc="667" baseline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5"/>
            </p:custDataLst>
          </p:nvPr>
        </p:nvSpPr>
        <p:spPr>
          <a:xfrm>
            <a:off x="1584856" y="2547939"/>
            <a:ext cx="5912379" cy="536348"/>
          </a:xfrm>
        </p:spPr>
        <p:txBody>
          <a:bodyPr lIns="90000" tIns="0" rIns="90000" bIns="46800">
            <a:normAutofit/>
          </a:bodyPr>
          <a:lstStyle>
            <a:lvl1pPr marL="0" indent="0" algn="l" eaLnBrk="1" fontAlgn="auto" latinLnBrk="0" hangingPunct="1">
              <a:lnSpc>
                <a:spcPct val="100000"/>
              </a:lnSpc>
              <a:buNone/>
              <a:defRPr sz="2667" u="none" strike="noStrike" kern="1200" cap="none" spc="222" normalizeH="0" baseline="0">
                <a:solidFill>
                  <a:schemeClr val="accent1"/>
                </a:solidFill>
                <a:uFillTx/>
              </a:defRPr>
            </a:lvl1pPr>
            <a:lvl2pPr marL="380996" indent="0" algn="ctr">
              <a:buNone/>
              <a:defRPr sz="1667"/>
            </a:lvl2pPr>
            <a:lvl3pPr marL="761992" indent="0" algn="ctr">
              <a:buNone/>
              <a:defRPr sz="1500"/>
            </a:lvl3pPr>
            <a:lvl4pPr marL="1142989" indent="0" algn="ctr">
              <a:buNone/>
              <a:defRPr sz="1333"/>
            </a:lvl4pPr>
            <a:lvl5pPr marL="1523985" indent="0" algn="ctr">
              <a:buNone/>
              <a:defRPr sz="1333"/>
            </a:lvl5pPr>
            <a:lvl6pPr marL="1904981" indent="0" algn="ctr">
              <a:buNone/>
              <a:defRPr sz="1333"/>
            </a:lvl6pPr>
            <a:lvl7pPr marL="2285977" indent="0" algn="ctr">
              <a:buNone/>
              <a:defRPr sz="1333"/>
            </a:lvl7pPr>
            <a:lvl8pPr marL="2666973" indent="0" algn="ctr">
              <a:buNone/>
              <a:defRPr sz="1333"/>
            </a:lvl8pPr>
            <a:lvl9pPr marL="3047970" indent="0" algn="ctr">
              <a:buNone/>
              <a:defRPr sz="1333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3" hasCustomPrompt="1"/>
            <p:custDataLst>
              <p:tags r:id="rId6"/>
            </p:custDataLst>
          </p:nvPr>
        </p:nvSpPr>
        <p:spPr>
          <a:xfrm>
            <a:off x="1584855" y="3137442"/>
            <a:ext cx="1398264" cy="4200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667"/>
            </a:lvl1pPr>
          </a:lstStyle>
          <a:p>
            <a:pPr lvl="0"/>
            <a:r>
              <a:rPr lang="zh-CN" altLang="en-US" dirty="0"/>
              <a:t>编辑文本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4" hasCustomPrompt="1"/>
            <p:custDataLst>
              <p:tags r:id="rId7"/>
            </p:custDataLst>
          </p:nvPr>
        </p:nvSpPr>
        <p:spPr>
          <a:xfrm>
            <a:off x="3062737" y="3137442"/>
            <a:ext cx="1398000" cy="4200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667"/>
            </a:lvl1pPr>
          </a:lstStyle>
          <a:p>
            <a:pPr lvl="0"/>
            <a:r>
              <a:rPr lang="zh-CN" altLang="en-US" dirty="0"/>
              <a:t>编辑文本</a:t>
            </a:r>
          </a:p>
        </p:txBody>
      </p:sp>
      <p:pic>
        <p:nvPicPr>
          <p:cNvPr id="10" name="Picture 2" descr="F:\桌面\t015ec4ca2dd6f65eaa.jpg"/>
          <p:cNvPicPr>
            <a:picLocks noChangeAspect="1" noChangeArrowheads="1"/>
          </p:cNvPicPr>
          <p:nvPr userDrawn="1"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8840418" y="-20"/>
            <a:ext cx="1040116" cy="780087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2019/11/8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4"/>
            </p:custDataLst>
          </p:nvPr>
        </p:nvSpPr>
        <p:spPr>
          <a:xfrm>
            <a:off x="1584856" y="1543579"/>
            <a:ext cx="5912379" cy="922338"/>
          </a:xfrm>
        </p:spPr>
        <p:txBody>
          <a:bodyPr lIns="90000" tIns="46800" rIns="90000" bIns="0" anchor="b" anchorCtr="0">
            <a:normAutofit/>
          </a:bodyPr>
          <a:lstStyle>
            <a:lvl1pPr algn="l">
              <a:defRPr sz="5000" b="0" spc="667" baseline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5"/>
            </p:custDataLst>
          </p:nvPr>
        </p:nvSpPr>
        <p:spPr>
          <a:xfrm>
            <a:off x="1584856" y="2547939"/>
            <a:ext cx="5912379" cy="536348"/>
          </a:xfrm>
        </p:spPr>
        <p:txBody>
          <a:bodyPr lIns="90000" tIns="0" rIns="90000" bIns="46800">
            <a:normAutofit/>
          </a:bodyPr>
          <a:lstStyle>
            <a:lvl1pPr marL="0" indent="0" algn="l" eaLnBrk="1" fontAlgn="auto" latinLnBrk="0" hangingPunct="1">
              <a:lnSpc>
                <a:spcPct val="100000"/>
              </a:lnSpc>
              <a:buNone/>
              <a:defRPr sz="2667" u="none" strike="noStrike" kern="1200" cap="none" spc="222" normalizeH="0" baseline="0">
                <a:solidFill>
                  <a:schemeClr val="accent1"/>
                </a:solidFill>
                <a:uFillTx/>
              </a:defRPr>
            </a:lvl1pPr>
            <a:lvl2pPr marL="380996" indent="0" algn="ctr">
              <a:buNone/>
              <a:defRPr sz="1667"/>
            </a:lvl2pPr>
            <a:lvl3pPr marL="761992" indent="0" algn="ctr">
              <a:buNone/>
              <a:defRPr sz="1500"/>
            </a:lvl3pPr>
            <a:lvl4pPr marL="1142989" indent="0" algn="ctr">
              <a:buNone/>
              <a:defRPr sz="1333"/>
            </a:lvl4pPr>
            <a:lvl5pPr marL="1523985" indent="0" algn="ctr">
              <a:buNone/>
              <a:defRPr sz="1333"/>
            </a:lvl5pPr>
            <a:lvl6pPr marL="1904981" indent="0" algn="ctr">
              <a:buNone/>
              <a:defRPr sz="1333"/>
            </a:lvl6pPr>
            <a:lvl7pPr marL="2285977" indent="0" algn="ctr">
              <a:buNone/>
              <a:defRPr sz="1333"/>
            </a:lvl7pPr>
            <a:lvl8pPr marL="2666973" indent="0" algn="ctr">
              <a:buNone/>
              <a:defRPr sz="1333"/>
            </a:lvl8pPr>
            <a:lvl9pPr marL="3047970" indent="0" algn="ctr">
              <a:buNone/>
              <a:defRPr sz="1333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3" hasCustomPrompt="1"/>
            <p:custDataLst>
              <p:tags r:id="rId6"/>
            </p:custDataLst>
          </p:nvPr>
        </p:nvSpPr>
        <p:spPr>
          <a:xfrm>
            <a:off x="1584855" y="3137442"/>
            <a:ext cx="1398264" cy="4200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667"/>
            </a:lvl1pPr>
          </a:lstStyle>
          <a:p>
            <a:pPr lvl="0"/>
            <a:r>
              <a:rPr lang="zh-CN" altLang="en-US" dirty="0"/>
              <a:t>编辑文本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4" hasCustomPrompt="1"/>
            <p:custDataLst>
              <p:tags r:id="rId7"/>
            </p:custDataLst>
          </p:nvPr>
        </p:nvSpPr>
        <p:spPr>
          <a:xfrm>
            <a:off x="3062737" y="3137442"/>
            <a:ext cx="1398000" cy="4200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667"/>
            </a:lvl1pPr>
          </a:lstStyle>
          <a:p>
            <a:pPr lvl="0"/>
            <a:r>
              <a:rPr lang="zh-CN" altLang="en-US" dirty="0"/>
              <a:t>编辑文本</a:t>
            </a:r>
          </a:p>
        </p:txBody>
      </p:sp>
      <p:pic>
        <p:nvPicPr>
          <p:cNvPr id="10" name="Picture 2" descr="F:\桌面\t015ec4ca2dd6f65eaa.jpg"/>
          <p:cNvPicPr>
            <a:picLocks noChangeAspect="1" noChangeArrowheads="1"/>
          </p:cNvPicPr>
          <p:nvPr userDrawn="1"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8840418" y="-20"/>
            <a:ext cx="1040116" cy="780087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2019/11/8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4"/>
            </p:custDataLst>
          </p:nvPr>
        </p:nvSpPr>
        <p:spPr>
          <a:xfrm>
            <a:off x="1584856" y="1543579"/>
            <a:ext cx="5912379" cy="922338"/>
          </a:xfrm>
        </p:spPr>
        <p:txBody>
          <a:bodyPr lIns="90000" tIns="46800" rIns="90000" bIns="0" anchor="b" anchorCtr="0">
            <a:normAutofit/>
          </a:bodyPr>
          <a:lstStyle>
            <a:lvl1pPr algn="l">
              <a:defRPr sz="5000" b="0" spc="667" baseline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5"/>
            </p:custDataLst>
          </p:nvPr>
        </p:nvSpPr>
        <p:spPr>
          <a:xfrm>
            <a:off x="1584856" y="2547939"/>
            <a:ext cx="5912379" cy="536348"/>
          </a:xfrm>
        </p:spPr>
        <p:txBody>
          <a:bodyPr lIns="90000" tIns="0" rIns="90000" bIns="46800">
            <a:normAutofit/>
          </a:bodyPr>
          <a:lstStyle>
            <a:lvl1pPr marL="0" indent="0" algn="l" eaLnBrk="1" fontAlgn="auto" latinLnBrk="0" hangingPunct="1">
              <a:lnSpc>
                <a:spcPct val="100000"/>
              </a:lnSpc>
              <a:buNone/>
              <a:defRPr sz="2667" u="none" strike="noStrike" kern="1200" cap="none" spc="222" normalizeH="0" baseline="0">
                <a:solidFill>
                  <a:schemeClr val="accent1"/>
                </a:solidFill>
                <a:uFillTx/>
              </a:defRPr>
            </a:lvl1pPr>
            <a:lvl2pPr marL="380996" indent="0" algn="ctr">
              <a:buNone/>
              <a:defRPr sz="1667"/>
            </a:lvl2pPr>
            <a:lvl3pPr marL="761992" indent="0" algn="ctr">
              <a:buNone/>
              <a:defRPr sz="1500"/>
            </a:lvl3pPr>
            <a:lvl4pPr marL="1142989" indent="0" algn="ctr">
              <a:buNone/>
              <a:defRPr sz="1333"/>
            </a:lvl4pPr>
            <a:lvl5pPr marL="1523985" indent="0" algn="ctr">
              <a:buNone/>
              <a:defRPr sz="1333"/>
            </a:lvl5pPr>
            <a:lvl6pPr marL="1904981" indent="0" algn="ctr">
              <a:buNone/>
              <a:defRPr sz="1333"/>
            </a:lvl6pPr>
            <a:lvl7pPr marL="2285977" indent="0" algn="ctr">
              <a:buNone/>
              <a:defRPr sz="1333"/>
            </a:lvl7pPr>
            <a:lvl8pPr marL="2666973" indent="0" algn="ctr">
              <a:buNone/>
              <a:defRPr sz="1333"/>
            </a:lvl8pPr>
            <a:lvl9pPr marL="3047970" indent="0" algn="ctr">
              <a:buNone/>
              <a:defRPr sz="1333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3" hasCustomPrompt="1"/>
            <p:custDataLst>
              <p:tags r:id="rId6"/>
            </p:custDataLst>
          </p:nvPr>
        </p:nvSpPr>
        <p:spPr>
          <a:xfrm>
            <a:off x="1584855" y="3137442"/>
            <a:ext cx="1398264" cy="4200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667"/>
            </a:lvl1pPr>
          </a:lstStyle>
          <a:p>
            <a:pPr lvl="0"/>
            <a:r>
              <a:rPr lang="zh-CN" altLang="en-US" dirty="0"/>
              <a:t>编辑文本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4" hasCustomPrompt="1"/>
            <p:custDataLst>
              <p:tags r:id="rId7"/>
            </p:custDataLst>
          </p:nvPr>
        </p:nvSpPr>
        <p:spPr>
          <a:xfrm>
            <a:off x="3062737" y="3137442"/>
            <a:ext cx="1398000" cy="4200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667"/>
            </a:lvl1pPr>
          </a:lstStyle>
          <a:p>
            <a:pPr lvl="0"/>
            <a:r>
              <a:rPr lang="zh-CN" altLang="en-US" dirty="0"/>
              <a:t>编辑文本</a:t>
            </a:r>
          </a:p>
        </p:txBody>
      </p:sp>
      <p:pic>
        <p:nvPicPr>
          <p:cNvPr id="10" name="Picture 2" descr="F:\桌面\t015ec4ca2dd6f65eaa.jpg"/>
          <p:cNvPicPr>
            <a:picLocks noChangeAspect="1" noChangeArrowheads="1"/>
          </p:cNvPicPr>
          <p:nvPr userDrawn="1"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8840418" y="-20"/>
            <a:ext cx="1040116" cy="780087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2019/11/8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4"/>
            </p:custDataLst>
          </p:nvPr>
        </p:nvSpPr>
        <p:spPr>
          <a:xfrm>
            <a:off x="1584856" y="1543579"/>
            <a:ext cx="5912379" cy="922338"/>
          </a:xfrm>
        </p:spPr>
        <p:txBody>
          <a:bodyPr lIns="90000" tIns="46800" rIns="90000" bIns="0" anchor="b" anchorCtr="0">
            <a:normAutofit/>
          </a:bodyPr>
          <a:lstStyle>
            <a:lvl1pPr algn="l">
              <a:defRPr sz="5000" b="0" spc="667" baseline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5"/>
            </p:custDataLst>
          </p:nvPr>
        </p:nvSpPr>
        <p:spPr>
          <a:xfrm>
            <a:off x="1584856" y="2547939"/>
            <a:ext cx="5912379" cy="536348"/>
          </a:xfrm>
        </p:spPr>
        <p:txBody>
          <a:bodyPr lIns="90000" tIns="0" rIns="90000" bIns="46800">
            <a:normAutofit/>
          </a:bodyPr>
          <a:lstStyle>
            <a:lvl1pPr marL="0" indent="0" algn="l" eaLnBrk="1" fontAlgn="auto" latinLnBrk="0" hangingPunct="1">
              <a:lnSpc>
                <a:spcPct val="100000"/>
              </a:lnSpc>
              <a:buNone/>
              <a:defRPr sz="2667" u="none" strike="noStrike" kern="1200" cap="none" spc="222" normalizeH="0" baseline="0">
                <a:solidFill>
                  <a:schemeClr val="accent1"/>
                </a:solidFill>
                <a:uFillTx/>
              </a:defRPr>
            </a:lvl1pPr>
            <a:lvl2pPr marL="380996" indent="0" algn="ctr">
              <a:buNone/>
              <a:defRPr sz="1667"/>
            </a:lvl2pPr>
            <a:lvl3pPr marL="761992" indent="0" algn="ctr">
              <a:buNone/>
              <a:defRPr sz="1500"/>
            </a:lvl3pPr>
            <a:lvl4pPr marL="1142989" indent="0" algn="ctr">
              <a:buNone/>
              <a:defRPr sz="1333"/>
            </a:lvl4pPr>
            <a:lvl5pPr marL="1523985" indent="0" algn="ctr">
              <a:buNone/>
              <a:defRPr sz="1333"/>
            </a:lvl5pPr>
            <a:lvl6pPr marL="1904981" indent="0" algn="ctr">
              <a:buNone/>
              <a:defRPr sz="1333"/>
            </a:lvl6pPr>
            <a:lvl7pPr marL="2285977" indent="0" algn="ctr">
              <a:buNone/>
              <a:defRPr sz="1333"/>
            </a:lvl7pPr>
            <a:lvl8pPr marL="2666973" indent="0" algn="ctr">
              <a:buNone/>
              <a:defRPr sz="1333"/>
            </a:lvl8pPr>
            <a:lvl9pPr marL="3047970" indent="0" algn="ctr">
              <a:buNone/>
              <a:defRPr sz="1333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3" hasCustomPrompt="1"/>
            <p:custDataLst>
              <p:tags r:id="rId6"/>
            </p:custDataLst>
          </p:nvPr>
        </p:nvSpPr>
        <p:spPr>
          <a:xfrm>
            <a:off x="1584855" y="3137442"/>
            <a:ext cx="1398264" cy="4200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667"/>
            </a:lvl1pPr>
          </a:lstStyle>
          <a:p>
            <a:pPr lvl="0"/>
            <a:r>
              <a:rPr lang="zh-CN" altLang="en-US" dirty="0"/>
              <a:t>编辑文本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4" hasCustomPrompt="1"/>
            <p:custDataLst>
              <p:tags r:id="rId7"/>
            </p:custDataLst>
          </p:nvPr>
        </p:nvSpPr>
        <p:spPr>
          <a:xfrm>
            <a:off x="3062737" y="3137442"/>
            <a:ext cx="1398000" cy="4200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667"/>
            </a:lvl1pPr>
          </a:lstStyle>
          <a:p>
            <a:pPr lvl="0"/>
            <a:r>
              <a:rPr lang="zh-CN" altLang="en-US" dirty="0"/>
              <a:t>编辑文本</a:t>
            </a:r>
          </a:p>
        </p:txBody>
      </p:sp>
      <p:pic>
        <p:nvPicPr>
          <p:cNvPr id="10" name="Picture 2" descr="F:\桌面\t015ec4ca2dd6f65eaa.jpg"/>
          <p:cNvPicPr>
            <a:picLocks noChangeAspect="1" noChangeArrowheads="1"/>
          </p:cNvPicPr>
          <p:nvPr userDrawn="1"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8840418" y="-20"/>
            <a:ext cx="1040116" cy="780087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2019/11/8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4"/>
            </p:custDataLst>
          </p:nvPr>
        </p:nvSpPr>
        <p:spPr>
          <a:xfrm>
            <a:off x="1584856" y="1543579"/>
            <a:ext cx="5912379" cy="922338"/>
          </a:xfrm>
        </p:spPr>
        <p:txBody>
          <a:bodyPr lIns="90000" tIns="46800" rIns="90000" bIns="0" anchor="b" anchorCtr="0">
            <a:normAutofit/>
          </a:bodyPr>
          <a:lstStyle>
            <a:lvl1pPr algn="l">
              <a:defRPr sz="5000" b="0" spc="667" baseline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5"/>
            </p:custDataLst>
          </p:nvPr>
        </p:nvSpPr>
        <p:spPr>
          <a:xfrm>
            <a:off x="1584856" y="2547939"/>
            <a:ext cx="5912379" cy="536348"/>
          </a:xfrm>
        </p:spPr>
        <p:txBody>
          <a:bodyPr lIns="90000" tIns="0" rIns="90000" bIns="46800">
            <a:normAutofit/>
          </a:bodyPr>
          <a:lstStyle>
            <a:lvl1pPr marL="0" indent="0" algn="l" eaLnBrk="1" fontAlgn="auto" latinLnBrk="0" hangingPunct="1">
              <a:lnSpc>
                <a:spcPct val="100000"/>
              </a:lnSpc>
              <a:buNone/>
              <a:defRPr sz="2667" u="none" strike="noStrike" kern="1200" cap="none" spc="222" normalizeH="0" baseline="0">
                <a:solidFill>
                  <a:schemeClr val="accent1"/>
                </a:solidFill>
                <a:uFillTx/>
              </a:defRPr>
            </a:lvl1pPr>
            <a:lvl2pPr marL="380996" indent="0" algn="ctr">
              <a:buNone/>
              <a:defRPr sz="1667"/>
            </a:lvl2pPr>
            <a:lvl3pPr marL="761992" indent="0" algn="ctr">
              <a:buNone/>
              <a:defRPr sz="1500"/>
            </a:lvl3pPr>
            <a:lvl4pPr marL="1142989" indent="0" algn="ctr">
              <a:buNone/>
              <a:defRPr sz="1333"/>
            </a:lvl4pPr>
            <a:lvl5pPr marL="1523985" indent="0" algn="ctr">
              <a:buNone/>
              <a:defRPr sz="1333"/>
            </a:lvl5pPr>
            <a:lvl6pPr marL="1904981" indent="0" algn="ctr">
              <a:buNone/>
              <a:defRPr sz="1333"/>
            </a:lvl6pPr>
            <a:lvl7pPr marL="2285977" indent="0" algn="ctr">
              <a:buNone/>
              <a:defRPr sz="1333"/>
            </a:lvl7pPr>
            <a:lvl8pPr marL="2666973" indent="0" algn="ctr">
              <a:buNone/>
              <a:defRPr sz="1333"/>
            </a:lvl8pPr>
            <a:lvl9pPr marL="3047970" indent="0" algn="ctr">
              <a:buNone/>
              <a:defRPr sz="1333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3" hasCustomPrompt="1"/>
            <p:custDataLst>
              <p:tags r:id="rId6"/>
            </p:custDataLst>
          </p:nvPr>
        </p:nvSpPr>
        <p:spPr>
          <a:xfrm>
            <a:off x="1584855" y="3137442"/>
            <a:ext cx="1398264" cy="4200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667"/>
            </a:lvl1pPr>
          </a:lstStyle>
          <a:p>
            <a:pPr lvl="0"/>
            <a:r>
              <a:rPr lang="zh-CN" altLang="en-US" dirty="0"/>
              <a:t>编辑文本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4" hasCustomPrompt="1"/>
            <p:custDataLst>
              <p:tags r:id="rId7"/>
            </p:custDataLst>
          </p:nvPr>
        </p:nvSpPr>
        <p:spPr>
          <a:xfrm>
            <a:off x="3062737" y="3137442"/>
            <a:ext cx="1398000" cy="4200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667"/>
            </a:lvl1pPr>
          </a:lstStyle>
          <a:p>
            <a:pPr lvl="0"/>
            <a:r>
              <a:rPr lang="zh-CN" altLang="en-US" dirty="0"/>
              <a:t>编辑文本</a:t>
            </a:r>
          </a:p>
        </p:txBody>
      </p:sp>
      <p:pic>
        <p:nvPicPr>
          <p:cNvPr id="10" name="Picture 2" descr="F:\桌面\t015ec4ca2dd6f65eaa.jpg"/>
          <p:cNvPicPr>
            <a:picLocks noChangeAspect="1" noChangeArrowheads="1"/>
          </p:cNvPicPr>
          <p:nvPr userDrawn="1"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8840418" y="-20"/>
            <a:ext cx="1040116" cy="780087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2019/11/8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4"/>
            </p:custDataLst>
          </p:nvPr>
        </p:nvSpPr>
        <p:spPr>
          <a:xfrm>
            <a:off x="1584856" y="1543579"/>
            <a:ext cx="5912379" cy="922338"/>
          </a:xfrm>
        </p:spPr>
        <p:txBody>
          <a:bodyPr lIns="90000" tIns="46800" rIns="90000" bIns="0" anchor="b" anchorCtr="0">
            <a:normAutofit/>
          </a:bodyPr>
          <a:lstStyle>
            <a:lvl1pPr algn="l">
              <a:defRPr sz="5000" b="0" spc="667" baseline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5"/>
            </p:custDataLst>
          </p:nvPr>
        </p:nvSpPr>
        <p:spPr>
          <a:xfrm>
            <a:off x="1584856" y="2547939"/>
            <a:ext cx="5912379" cy="536348"/>
          </a:xfrm>
        </p:spPr>
        <p:txBody>
          <a:bodyPr lIns="90000" tIns="0" rIns="90000" bIns="46800">
            <a:normAutofit/>
          </a:bodyPr>
          <a:lstStyle>
            <a:lvl1pPr marL="0" indent="0" algn="l" eaLnBrk="1" fontAlgn="auto" latinLnBrk="0" hangingPunct="1">
              <a:lnSpc>
                <a:spcPct val="100000"/>
              </a:lnSpc>
              <a:buNone/>
              <a:defRPr sz="2667" u="none" strike="noStrike" kern="1200" cap="none" spc="222" normalizeH="0" baseline="0">
                <a:solidFill>
                  <a:schemeClr val="accent1"/>
                </a:solidFill>
                <a:uFillTx/>
              </a:defRPr>
            </a:lvl1pPr>
            <a:lvl2pPr marL="380996" indent="0" algn="ctr">
              <a:buNone/>
              <a:defRPr sz="1667"/>
            </a:lvl2pPr>
            <a:lvl3pPr marL="761992" indent="0" algn="ctr">
              <a:buNone/>
              <a:defRPr sz="1500"/>
            </a:lvl3pPr>
            <a:lvl4pPr marL="1142989" indent="0" algn="ctr">
              <a:buNone/>
              <a:defRPr sz="1333"/>
            </a:lvl4pPr>
            <a:lvl5pPr marL="1523985" indent="0" algn="ctr">
              <a:buNone/>
              <a:defRPr sz="1333"/>
            </a:lvl5pPr>
            <a:lvl6pPr marL="1904981" indent="0" algn="ctr">
              <a:buNone/>
              <a:defRPr sz="1333"/>
            </a:lvl6pPr>
            <a:lvl7pPr marL="2285977" indent="0" algn="ctr">
              <a:buNone/>
              <a:defRPr sz="1333"/>
            </a:lvl7pPr>
            <a:lvl8pPr marL="2666973" indent="0" algn="ctr">
              <a:buNone/>
              <a:defRPr sz="1333"/>
            </a:lvl8pPr>
            <a:lvl9pPr marL="3047970" indent="0" algn="ctr">
              <a:buNone/>
              <a:defRPr sz="1333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3" hasCustomPrompt="1"/>
            <p:custDataLst>
              <p:tags r:id="rId6"/>
            </p:custDataLst>
          </p:nvPr>
        </p:nvSpPr>
        <p:spPr>
          <a:xfrm>
            <a:off x="1584855" y="3137442"/>
            <a:ext cx="1398264" cy="4200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667"/>
            </a:lvl1pPr>
          </a:lstStyle>
          <a:p>
            <a:pPr lvl="0"/>
            <a:r>
              <a:rPr lang="zh-CN" altLang="en-US" dirty="0"/>
              <a:t>编辑文本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4" hasCustomPrompt="1"/>
            <p:custDataLst>
              <p:tags r:id="rId7"/>
            </p:custDataLst>
          </p:nvPr>
        </p:nvSpPr>
        <p:spPr>
          <a:xfrm>
            <a:off x="3062737" y="3137442"/>
            <a:ext cx="1398000" cy="4200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667"/>
            </a:lvl1pPr>
          </a:lstStyle>
          <a:p>
            <a:pPr lvl="0"/>
            <a:r>
              <a:rPr lang="zh-CN" altLang="en-US" dirty="0"/>
              <a:t>编辑文本</a:t>
            </a:r>
          </a:p>
        </p:txBody>
      </p:sp>
      <p:pic>
        <p:nvPicPr>
          <p:cNvPr id="10" name="Picture 2" descr="F:\桌面\t015ec4ca2dd6f65eaa.jpg"/>
          <p:cNvPicPr>
            <a:picLocks noChangeAspect="1" noChangeArrowheads="1"/>
          </p:cNvPicPr>
          <p:nvPr userDrawn="1"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8840418" y="-20"/>
            <a:ext cx="1040116" cy="780087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2019/11/8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4"/>
            </p:custDataLst>
          </p:nvPr>
        </p:nvSpPr>
        <p:spPr>
          <a:xfrm>
            <a:off x="1584856" y="1543579"/>
            <a:ext cx="5912379" cy="922338"/>
          </a:xfrm>
        </p:spPr>
        <p:txBody>
          <a:bodyPr lIns="90000" tIns="46800" rIns="90000" bIns="0" anchor="b" anchorCtr="0">
            <a:normAutofit/>
          </a:bodyPr>
          <a:lstStyle>
            <a:lvl1pPr algn="l">
              <a:defRPr sz="5000" b="0" spc="667" baseline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5"/>
            </p:custDataLst>
          </p:nvPr>
        </p:nvSpPr>
        <p:spPr>
          <a:xfrm>
            <a:off x="1584856" y="2547939"/>
            <a:ext cx="5912379" cy="536348"/>
          </a:xfrm>
        </p:spPr>
        <p:txBody>
          <a:bodyPr lIns="90000" tIns="0" rIns="90000" bIns="46800">
            <a:normAutofit/>
          </a:bodyPr>
          <a:lstStyle>
            <a:lvl1pPr marL="0" indent="0" algn="l" eaLnBrk="1" fontAlgn="auto" latinLnBrk="0" hangingPunct="1">
              <a:lnSpc>
                <a:spcPct val="100000"/>
              </a:lnSpc>
              <a:buNone/>
              <a:defRPr sz="2667" u="none" strike="noStrike" kern="1200" cap="none" spc="222" normalizeH="0" baseline="0">
                <a:solidFill>
                  <a:schemeClr val="accent1"/>
                </a:solidFill>
                <a:uFillTx/>
              </a:defRPr>
            </a:lvl1pPr>
            <a:lvl2pPr marL="380996" indent="0" algn="ctr">
              <a:buNone/>
              <a:defRPr sz="1667"/>
            </a:lvl2pPr>
            <a:lvl3pPr marL="761992" indent="0" algn="ctr">
              <a:buNone/>
              <a:defRPr sz="1500"/>
            </a:lvl3pPr>
            <a:lvl4pPr marL="1142989" indent="0" algn="ctr">
              <a:buNone/>
              <a:defRPr sz="1333"/>
            </a:lvl4pPr>
            <a:lvl5pPr marL="1523985" indent="0" algn="ctr">
              <a:buNone/>
              <a:defRPr sz="1333"/>
            </a:lvl5pPr>
            <a:lvl6pPr marL="1904981" indent="0" algn="ctr">
              <a:buNone/>
              <a:defRPr sz="1333"/>
            </a:lvl6pPr>
            <a:lvl7pPr marL="2285977" indent="0" algn="ctr">
              <a:buNone/>
              <a:defRPr sz="1333"/>
            </a:lvl7pPr>
            <a:lvl8pPr marL="2666973" indent="0" algn="ctr">
              <a:buNone/>
              <a:defRPr sz="1333"/>
            </a:lvl8pPr>
            <a:lvl9pPr marL="3047970" indent="0" algn="ctr">
              <a:buNone/>
              <a:defRPr sz="1333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3" hasCustomPrompt="1"/>
            <p:custDataLst>
              <p:tags r:id="rId6"/>
            </p:custDataLst>
          </p:nvPr>
        </p:nvSpPr>
        <p:spPr>
          <a:xfrm>
            <a:off x="1584855" y="3137442"/>
            <a:ext cx="1398264" cy="4200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667"/>
            </a:lvl1pPr>
          </a:lstStyle>
          <a:p>
            <a:pPr lvl="0"/>
            <a:r>
              <a:rPr lang="zh-CN" altLang="en-US" dirty="0"/>
              <a:t>编辑文本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4" hasCustomPrompt="1"/>
            <p:custDataLst>
              <p:tags r:id="rId7"/>
            </p:custDataLst>
          </p:nvPr>
        </p:nvSpPr>
        <p:spPr>
          <a:xfrm>
            <a:off x="3062737" y="3137442"/>
            <a:ext cx="1398000" cy="4200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667"/>
            </a:lvl1pPr>
          </a:lstStyle>
          <a:p>
            <a:pPr lvl="0"/>
            <a:r>
              <a:rPr lang="zh-CN" altLang="en-US" dirty="0"/>
              <a:t>编辑文本</a:t>
            </a:r>
          </a:p>
        </p:txBody>
      </p:sp>
      <p:pic>
        <p:nvPicPr>
          <p:cNvPr id="10" name="Picture 2" descr="F:\桌面\t015ec4ca2dd6f65eaa.jpg"/>
          <p:cNvPicPr>
            <a:picLocks noChangeAspect="1" noChangeArrowheads="1"/>
          </p:cNvPicPr>
          <p:nvPr userDrawn="1"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8840418" y="-20"/>
            <a:ext cx="1040116" cy="780087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3208" y="1424782"/>
            <a:ext cx="8763000" cy="2377281"/>
          </a:xfrm>
        </p:spPr>
        <p:txBody>
          <a:bodyPr anchor="b"/>
          <a:lstStyle>
            <a:lvl1pPr>
              <a:defRPr sz="5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3208" y="3824553"/>
            <a:ext cx="8763000" cy="1250156"/>
          </a:xfrm>
        </p:spPr>
        <p:txBody>
          <a:bodyPr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380985" indent="0">
              <a:buNone/>
              <a:defRPr sz="1667">
                <a:solidFill>
                  <a:schemeClr val="tx1">
                    <a:tint val="75000"/>
                  </a:schemeClr>
                </a:solidFill>
              </a:defRPr>
            </a:lvl2pPr>
            <a:lvl3pPr marL="76197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3pPr>
            <a:lvl4pPr marL="1142954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4pPr>
            <a:lvl5pPr marL="1523939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5pPr>
            <a:lvl6pPr marL="1904924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6pPr>
            <a:lvl7pPr marL="2285909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7pPr>
            <a:lvl8pPr marL="2666893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8pPr>
            <a:lvl9pPr marL="3047878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7" name="Picture 2" descr="F:\桌面\t015ec4ca2dd6f65eaa.jpg">
            <a:extLst>
              <a:ext uri="{FF2B5EF4-FFF2-40B4-BE49-F238E27FC236}">
                <a16:creationId xmlns:a16="http://schemas.microsoft.com/office/drawing/2014/main" id="{1DF5176F-127B-4D1C-B3A8-223483A68B5F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840418" y="-20"/>
            <a:ext cx="1040116" cy="78008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36229005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2019/11/8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4"/>
            </p:custDataLst>
          </p:nvPr>
        </p:nvSpPr>
        <p:spPr>
          <a:xfrm>
            <a:off x="1584856" y="1543579"/>
            <a:ext cx="5912379" cy="922338"/>
          </a:xfrm>
        </p:spPr>
        <p:txBody>
          <a:bodyPr lIns="90000" tIns="46800" rIns="90000" bIns="0" anchor="b" anchorCtr="0">
            <a:normAutofit/>
          </a:bodyPr>
          <a:lstStyle>
            <a:lvl1pPr algn="l">
              <a:defRPr sz="5000" b="0" spc="667" baseline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5"/>
            </p:custDataLst>
          </p:nvPr>
        </p:nvSpPr>
        <p:spPr>
          <a:xfrm>
            <a:off x="1584856" y="2547939"/>
            <a:ext cx="5912379" cy="536348"/>
          </a:xfrm>
        </p:spPr>
        <p:txBody>
          <a:bodyPr lIns="90000" tIns="0" rIns="90000" bIns="46800">
            <a:normAutofit/>
          </a:bodyPr>
          <a:lstStyle>
            <a:lvl1pPr marL="0" indent="0" algn="l" eaLnBrk="1" fontAlgn="auto" latinLnBrk="0" hangingPunct="1">
              <a:lnSpc>
                <a:spcPct val="100000"/>
              </a:lnSpc>
              <a:buNone/>
              <a:defRPr sz="2667" u="none" strike="noStrike" kern="1200" cap="none" spc="222" normalizeH="0" baseline="0">
                <a:solidFill>
                  <a:schemeClr val="accent1"/>
                </a:solidFill>
                <a:uFillTx/>
              </a:defRPr>
            </a:lvl1pPr>
            <a:lvl2pPr marL="380996" indent="0" algn="ctr">
              <a:buNone/>
              <a:defRPr sz="1667"/>
            </a:lvl2pPr>
            <a:lvl3pPr marL="761992" indent="0" algn="ctr">
              <a:buNone/>
              <a:defRPr sz="1500"/>
            </a:lvl3pPr>
            <a:lvl4pPr marL="1142989" indent="0" algn="ctr">
              <a:buNone/>
              <a:defRPr sz="1333"/>
            </a:lvl4pPr>
            <a:lvl5pPr marL="1523985" indent="0" algn="ctr">
              <a:buNone/>
              <a:defRPr sz="1333"/>
            </a:lvl5pPr>
            <a:lvl6pPr marL="1904981" indent="0" algn="ctr">
              <a:buNone/>
              <a:defRPr sz="1333"/>
            </a:lvl6pPr>
            <a:lvl7pPr marL="2285977" indent="0" algn="ctr">
              <a:buNone/>
              <a:defRPr sz="1333"/>
            </a:lvl7pPr>
            <a:lvl8pPr marL="2666973" indent="0" algn="ctr">
              <a:buNone/>
              <a:defRPr sz="1333"/>
            </a:lvl8pPr>
            <a:lvl9pPr marL="3047970" indent="0" algn="ctr">
              <a:buNone/>
              <a:defRPr sz="1333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3" hasCustomPrompt="1"/>
            <p:custDataLst>
              <p:tags r:id="rId6"/>
            </p:custDataLst>
          </p:nvPr>
        </p:nvSpPr>
        <p:spPr>
          <a:xfrm>
            <a:off x="1584855" y="3137442"/>
            <a:ext cx="1398264" cy="4200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667"/>
            </a:lvl1pPr>
          </a:lstStyle>
          <a:p>
            <a:pPr lvl="0"/>
            <a:r>
              <a:rPr lang="zh-CN" altLang="en-US" dirty="0"/>
              <a:t>编辑文本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4" hasCustomPrompt="1"/>
            <p:custDataLst>
              <p:tags r:id="rId7"/>
            </p:custDataLst>
          </p:nvPr>
        </p:nvSpPr>
        <p:spPr>
          <a:xfrm>
            <a:off x="3062737" y="3137442"/>
            <a:ext cx="1398000" cy="4200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667"/>
            </a:lvl1pPr>
          </a:lstStyle>
          <a:p>
            <a:pPr lvl="0"/>
            <a:r>
              <a:rPr lang="zh-CN" altLang="en-US" dirty="0"/>
              <a:t>编辑文本</a:t>
            </a:r>
          </a:p>
        </p:txBody>
      </p:sp>
      <p:pic>
        <p:nvPicPr>
          <p:cNvPr id="10" name="Picture 2" descr="F:\桌面\t015ec4ca2dd6f65eaa.jpg"/>
          <p:cNvPicPr>
            <a:picLocks noChangeAspect="1" noChangeArrowheads="1"/>
          </p:cNvPicPr>
          <p:nvPr userDrawn="1"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8840418" y="-20"/>
            <a:ext cx="1040116" cy="780087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2019/11/8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4"/>
            </p:custDataLst>
          </p:nvPr>
        </p:nvSpPr>
        <p:spPr>
          <a:xfrm>
            <a:off x="1584856" y="1543579"/>
            <a:ext cx="5912379" cy="922338"/>
          </a:xfrm>
        </p:spPr>
        <p:txBody>
          <a:bodyPr lIns="90000" tIns="46800" rIns="90000" bIns="0" anchor="b" anchorCtr="0">
            <a:normAutofit/>
          </a:bodyPr>
          <a:lstStyle>
            <a:lvl1pPr algn="l">
              <a:defRPr sz="5000" b="0" spc="667" baseline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5"/>
            </p:custDataLst>
          </p:nvPr>
        </p:nvSpPr>
        <p:spPr>
          <a:xfrm>
            <a:off x="1584856" y="2547939"/>
            <a:ext cx="5912379" cy="536348"/>
          </a:xfrm>
        </p:spPr>
        <p:txBody>
          <a:bodyPr lIns="90000" tIns="0" rIns="90000" bIns="46800">
            <a:normAutofit/>
          </a:bodyPr>
          <a:lstStyle>
            <a:lvl1pPr marL="0" indent="0" algn="l" eaLnBrk="1" fontAlgn="auto" latinLnBrk="0" hangingPunct="1">
              <a:lnSpc>
                <a:spcPct val="100000"/>
              </a:lnSpc>
              <a:buNone/>
              <a:defRPr sz="2667" u="none" strike="noStrike" kern="1200" cap="none" spc="222" normalizeH="0" baseline="0">
                <a:solidFill>
                  <a:schemeClr val="accent1"/>
                </a:solidFill>
                <a:uFillTx/>
              </a:defRPr>
            </a:lvl1pPr>
            <a:lvl2pPr marL="380996" indent="0" algn="ctr">
              <a:buNone/>
              <a:defRPr sz="1667"/>
            </a:lvl2pPr>
            <a:lvl3pPr marL="761992" indent="0" algn="ctr">
              <a:buNone/>
              <a:defRPr sz="1500"/>
            </a:lvl3pPr>
            <a:lvl4pPr marL="1142989" indent="0" algn="ctr">
              <a:buNone/>
              <a:defRPr sz="1333"/>
            </a:lvl4pPr>
            <a:lvl5pPr marL="1523985" indent="0" algn="ctr">
              <a:buNone/>
              <a:defRPr sz="1333"/>
            </a:lvl5pPr>
            <a:lvl6pPr marL="1904981" indent="0" algn="ctr">
              <a:buNone/>
              <a:defRPr sz="1333"/>
            </a:lvl6pPr>
            <a:lvl7pPr marL="2285977" indent="0" algn="ctr">
              <a:buNone/>
              <a:defRPr sz="1333"/>
            </a:lvl7pPr>
            <a:lvl8pPr marL="2666973" indent="0" algn="ctr">
              <a:buNone/>
              <a:defRPr sz="1333"/>
            </a:lvl8pPr>
            <a:lvl9pPr marL="3047970" indent="0" algn="ctr">
              <a:buNone/>
              <a:defRPr sz="1333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3" hasCustomPrompt="1"/>
            <p:custDataLst>
              <p:tags r:id="rId6"/>
            </p:custDataLst>
          </p:nvPr>
        </p:nvSpPr>
        <p:spPr>
          <a:xfrm>
            <a:off x="1584855" y="3137442"/>
            <a:ext cx="1398264" cy="4200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667"/>
            </a:lvl1pPr>
          </a:lstStyle>
          <a:p>
            <a:pPr lvl="0"/>
            <a:r>
              <a:rPr lang="zh-CN" altLang="en-US" dirty="0"/>
              <a:t>编辑文本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4" hasCustomPrompt="1"/>
            <p:custDataLst>
              <p:tags r:id="rId7"/>
            </p:custDataLst>
          </p:nvPr>
        </p:nvSpPr>
        <p:spPr>
          <a:xfrm>
            <a:off x="3062737" y="3137442"/>
            <a:ext cx="1398000" cy="4200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667"/>
            </a:lvl1pPr>
          </a:lstStyle>
          <a:p>
            <a:pPr lvl="0"/>
            <a:r>
              <a:rPr lang="zh-CN" altLang="en-US" dirty="0"/>
              <a:t>编辑文本</a:t>
            </a:r>
          </a:p>
        </p:txBody>
      </p:sp>
      <p:pic>
        <p:nvPicPr>
          <p:cNvPr id="10" name="Picture 2" descr="F:\桌面\t015ec4ca2dd6f65eaa.jpg"/>
          <p:cNvPicPr>
            <a:picLocks noChangeAspect="1" noChangeArrowheads="1"/>
          </p:cNvPicPr>
          <p:nvPr userDrawn="1"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8840418" y="-20"/>
            <a:ext cx="1040116" cy="780087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2019/11/8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4"/>
            </p:custDataLst>
          </p:nvPr>
        </p:nvSpPr>
        <p:spPr>
          <a:xfrm>
            <a:off x="1584856" y="1543579"/>
            <a:ext cx="5912379" cy="922338"/>
          </a:xfrm>
        </p:spPr>
        <p:txBody>
          <a:bodyPr lIns="90000" tIns="46800" rIns="90000" bIns="0" anchor="b" anchorCtr="0">
            <a:normAutofit/>
          </a:bodyPr>
          <a:lstStyle>
            <a:lvl1pPr algn="l">
              <a:defRPr sz="5000" b="0" spc="667" baseline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5"/>
            </p:custDataLst>
          </p:nvPr>
        </p:nvSpPr>
        <p:spPr>
          <a:xfrm>
            <a:off x="1584856" y="2547939"/>
            <a:ext cx="5912379" cy="536348"/>
          </a:xfrm>
        </p:spPr>
        <p:txBody>
          <a:bodyPr lIns="90000" tIns="0" rIns="90000" bIns="46800">
            <a:normAutofit/>
          </a:bodyPr>
          <a:lstStyle>
            <a:lvl1pPr marL="0" indent="0" algn="l" eaLnBrk="1" fontAlgn="auto" latinLnBrk="0" hangingPunct="1">
              <a:lnSpc>
                <a:spcPct val="100000"/>
              </a:lnSpc>
              <a:buNone/>
              <a:defRPr sz="2667" u="none" strike="noStrike" kern="1200" cap="none" spc="222" normalizeH="0" baseline="0">
                <a:solidFill>
                  <a:schemeClr val="accent1"/>
                </a:solidFill>
                <a:uFillTx/>
              </a:defRPr>
            </a:lvl1pPr>
            <a:lvl2pPr marL="380996" indent="0" algn="ctr">
              <a:buNone/>
              <a:defRPr sz="1667"/>
            </a:lvl2pPr>
            <a:lvl3pPr marL="761992" indent="0" algn="ctr">
              <a:buNone/>
              <a:defRPr sz="1500"/>
            </a:lvl3pPr>
            <a:lvl4pPr marL="1142989" indent="0" algn="ctr">
              <a:buNone/>
              <a:defRPr sz="1333"/>
            </a:lvl4pPr>
            <a:lvl5pPr marL="1523985" indent="0" algn="ctr">
              <a:buNone/>
              <a:defRPr sz="1333"/>
            </a:lvl5pPr>
            <a:lvl6pPr marL="1904981" indent="0" algn="ctr">
              <a:buNone/>
              <a:defRPr sz="1333"/>
            </a:lvl6pPr>
            <a:lvl7pPr marL="2285977" indent="0" algn="ctr">
              <a:buNone/>
              <a:defRPr sz="1333"/>
            </a:lvl7pPr>
            <a:lvl8pPr marL="2666973" indent="0" algn="ctr">
              <a:buNone/>
              <a:defRPr sz="1333"/>
            </a:lvl8pPr>
            <a:lvl9pPr marL="3047970" indent="0" algn="ctr">
              <a:buNone/>
              <a:defRPr sz="1333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3" hasCustomPrompt="1"/>
            <p:custDataLst>
              <p:tags r:id="rId6"/>
            </p:custDataLst>
          </p:nvPr>
        </p:nvSpPr>
        <p:spPr>
          <a:xfrm>
            <a:off x="1584855" y="3137442"/>
            <a:ext cx="1398264" cy="4200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667"/>
            </a:lvl1pPr>
          </a:lstStyle>
          <a:p>
            <a:pPr lvl="0"/>
            <a:r>
              <a:rPr lang="zh-CN" altLang="en-US" dirty="0"/>
              <a:t>编辑文本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4" hasCustomPrompt="1"/>
            <p:custDataLst>
              <p:tags r:id="rId7"/>
            </p:custDataLst>
          </p:nvPr>
        </p:nvSpPr>
        <p:spPr>
          <a:xfrm>
            <a:off x="3062737" y="3137442"/>
            <a:ext cx="1398000" cy="4200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667"/>
            </a:lvl1pPr>
          </a:lstStyle>
          <a:p>
            <a:pPr lvl="0"/>
            <a:r>
              <a:rPr lang="zh-CN" altLang="en-US" dirty="0"/>
              <a:t>编辑文本</a:t>
            </a:r>
          </a:p>
        </p:txBody>
      </p:sp>
      <p:pic>
        <p:nvPicPr>
          <p:cNvPr id="10" name="Picture 2" descr="F:\桌面\t015ec4ca2dd6f65eaa.jpg"/>
          <p:cNvPicPr>
            <a:picLocks noChangeAspect="1" noChangeArrowheads="1"/>
          </p:cNvPicPr>
          <p:nvPr userDrawn="1"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8840418" y="-20"/>
            <a:ext cx="1040116" cy="780087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2019/11/8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4"/>
            </p:custDataLst>
          </p:nvPr>
        </p:nvSpPr>
        <p:spPr>
          <a:xfrm>
            <a:off x="1584856" y="1543579"/>
            <a:ext cx="5912379" cy="922338"/>
          </a:xfrm>
        </p:spPr>
        <p:txBody>
          <a:bodyPr lIns="90000" tIns="46800" rIns="90000" bIns="0" anchor="b" anchorCtr="0">
            <a:normAutofit/>
          </a:bodyPr>
          <a:lstStyle>
            <a:lvl1pPr algn="l">
              <a:defRPr sz="5000" b="0" spc="667" baseline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5"/>
            </p:custDataLst>
          </p:nvPr>
        </p:nvSpPr>
        <p:spPr>
          <a:xfrm>
            <a:off x="1584856" y="2547939"/>
            <a:ext cx="5912379" cy="536348"/>
          </a:xfrm>
        </p:spPr>
        <p:txBody>
          <a:bodyPr lIns="90000" tIns="0" rIns="90000" bIns="46800">
            <a:normAutofit/>
          </a:bodyPr>
          <a:lstStyle>
            <a:lvl1pPr marL="0" indent="0" algn="l" eaLnBrk="1" fontAlgn="auto" latinLnBrk="0" hangingPunct="1">
              <a:lnSpc>
                <a:spcPct val="100000"/>
              </a:lnSpc>
              <a:buNone/>
              <a:defRPr sz="2667" u="none" strike="noStrike" kern="1200" cap="none" spc="222" normalizeH="0" baseline="0">
                <a:solidFill>
                  <a:schemeClr val="accent1"/>
                </a:solidFill>
                <a:uFillTx/>
              </a:defRPr>
            </a:lvl1pPr>
            <a:lvl2pPr marL="380996" indent="0" algn="ctr">
              <a:buNone/>
              <a:defRPr sz="1667"/>
            </a:lvl2pPr>
            <a:lvl3pPr marL="761992" indent="0" algn="ctr">
              <a:buNone/>
              <a:defRPr sz="1500"/>
            </a:lvl3pPr>
            <a:lvl4pPr marL="1142989" indent="0" algn="ctr">
              <a:buNone/>
              <a:defRPr sz="1333"/>
            </a:lvl4pPr>
            <a:lvl5pPr marL="1523985" indent="0" algn="ctr">
              <a:buNone/>
              <a:defRPr sz="1333"/>
            </a:lvl5pPr>
            <a:lvl6pPr marL="1904981" indent="0" algn="ctr">
              <a:buNone/>
              <a:defRPr sz="1333"/>
            </a:lvl6pPr>
            <a:lvl7pPr marL="2285977" indent="0" algn="ctr">
              <a:buNone/>
              <a:defRPr sz="1333"/>
            </a:lvl7pPr>
            <a:lvl8pPr marL="2666973" indent="0" algn="ctr">
              <a:buNone/>
              <a:defRPr sz="1333"/>
            </a:lvl8pPr>
            <a:lvl9pPr marL="3047970" indent="0" algn="ctr">
              <a:buNone/>
              <a:defRPr sz="1333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3" hasCustomPrompt="1"/>
            <p:custDataLst>
              <p:tags r:id="rId6"/>
            </p:custDataLst>
          </p:nvPr>
        </p:nvSpPr>
        <p:spPr>
          <a:xfrm>
            <a:off x="1584855" y="3137442"/>
            <a:ext cx="1398264" cy="4200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667"/>
            </a:lvl1pPr>
          </a:lstStyle>
          <a:p>
            <a:pPr lvl="0"/>
            <a:r>
              <a:rPr lang="zh-CN" altLang="en-US" dirty="0"/>
              <a:t>编辑文本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4" hasCustomPrompt="1"/>
            <p:custDataLst>
              <p:tags r:id="rId7"/>
            </p:custDataLst>
          </p:nvPr>
        </p:nvSpPr>
        <p:spPr>
          <a:xfrm>
            <a:off x="3062737" y="3137442"/>
            <a:ext cx="1398000" cy="4200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667"/>
            </a:lvl1pPr>
          </a:lstStyle>
          <a:p>
            <a:pPr lvl="0"/>
            <a:r>
              <a:rPr lang="zh-CN" altLang="en-US" dirty="0"/>
              <a:t>编辑文本</a:t>
            </a:r>
          </a:p>
        </p:txBody>
      </p:sp>
      <p:pic>
        <p:nvPicPr>
          <p:cNvPr id="10" name="Picture 2" descr="F:\桌面\t015ec4ca2dd6f65eaa.jpg"/>
          <p:cNvPicPr>
            <a:picLocks noChangeAspect="1" noChangeArrowheads="1"/>
          </p:cNvPicPr>
          <p:nvPr userDrawn="1"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8840418" y="-20"/>
            <a:ext cx="1040116" cy="780087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2019/11/8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4"/>
            </p:custDataLst>
          </p:nvPr>
        </p:nvSpPr>
        <p:spPr>
          <a:xfrm>
            <a:off x="1584856" y="1543579"/>
            <a:ext cx="5912379" cy="922338"/>
          </a:xfrm>
        </p:spPr>
        <p:txBody>
          <a:bodyPr lIns="90000" tIns="46800" rIns="90000" bIns="0" anchor="b" anchorCtr="0">
            <a:normAutofit/>
          </a:bodyPr>
          <a:lstStyle>
            <a:lvl1pPr algn="l">
              <a:defRPr sz="5000" b="0" spc="667" baseline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5"/>
            </p:custDataLst>
          </p:nvPr>
        </p:nvSpPr>
        <p:spPr>
          <a:xfrm>
            <a:off x="1584856" y="2547939"/>
            <a:ext cx="5912379" cy="536348"/>
          </a:xfrm>
        </p:spPr>
        <p:txBody>
          <a:bodyPr lIns="90000" tIns="0" rIns="90000" bIns="46800">
            <a:normAutofit/>
          </a:bodyPr>
          <a:lstStyle>
            <a:lvl1pPr marL="0" indent="0" algn="l" eaLnBrk="1" fontAlgn="auto" latinLnBrk="0" hangingPunct="1">
              <a:lnSpc>
                <a:spcPct val="100000"/>
              </a:lnSpc>
              <a:buNone/>
              <a:defRPr sz="2667" u="none" strike="noStrike" kern="1200" cap="none" spc="222" normalizeH="0" baseline="0">
                <a:solidFill>
                  <a:schemeClr val="accent1"/>
                </a:solidFill>
                <a:uFillTx/>
              </a:defRPr>
            </a:lvl1pPr>
            <a:lvl2pPr marL="380996" indent="0" algn="ctr">
              <a:buNone/>
              <a:defRPr sz="1667"/>
            </a:lvl2pPr>
            <a:lvl3pPr marL="761992" indent="0" algn="ctr">
              <a:buNone/>
              <a:defRPr sz="1500"/>
            </a:lvl3pPr>
            <a:lvl4pPr marL="1142989" indent="0" algn="ctr">
              <a:buNone/>
              <a:defRPr sz="1333"/>
            </a:lvl4pPr>
            <a:lvl5pPr marL="1523985" indent="0" algn="ctr">
              <a:buNone/>
              <a:defRPr sz="1333"/>
            </a:lvl5pPr>
            <a:lvl6pPr marL="1904981" indent="0" algn="ctr">
              <a:buNone/>
              <a:defRPr sz="1333"/>
            </a:lvl6pPr>
            <a:lvl7pPr marL="2285977" indent="0" algn="ctr">
              <a:buNone/>
              <a:defRPr sz="1333"/>
            </a:lvl7pPr>
            <a:lvl8pPr marL="2666973" indent="0" algn="ctr">
              <a:buNone/>
              <a:defRPr sz="1333"/>
            </a:lvl8pPr>
            <a:lvl9pPr marL="3047970" indent="0" algn="ctr">
              <a:buNone/>
              <a:defRPr sz="1333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3" hasCustomPrompt="1"/>
            <p:custDataLst>
              <p:tags r:id="rId6"/>
            </p:custDataLst>
          </p:nvPr>
        </p:nvSpPr>
        <p:spPr>
          <a:xfrm>
            <a:off x="1584855" y="3137442"/>
            <a:ext cx="1398264" cy="4200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667"/>
            </a:lvl1pPr>
          </a:lstStyle>
          <a:p>
            <a:pPr lvl="0"/>
            <a:r>
              <a:rPr lang="zh-CN" altLang="en-US" dirty="0"/>
              <a:t>编辑文本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4" hasCustomPrompt="1"/>
            <p:custDataLst>
              <p:tags r:id="rId7"/>
            </p:custDataLst>
          </p:nvPr>
        </p:nvSpPr>
        <p:spPr>
          <a:xfrm>
            <a:off x="3062737" y="3137442"/>
            <a:ext cx="1398000" cy="4200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667"/>
            </a:lvl1pPr>
          </a:lstStyle>
          <a:p>
            <a:pPr lvl="0"/>
            <a:r>
              <a:rPr lang="zh-CN" altLang="en-US" dirty="0"/>
              <a:t>编辑文本</a:t>
            </a:r>
          </a:p>
        </p:txBody>
      </p:sp>
      <p:pic>
        <p:nvPicPr>
          <p:cNvPr id="10" name="Picture 2" descr="F:\桌面\t015ec4ca2dd6f65eaa.jpg"/>
          <p:cNvPicPr>
            <a:picLocks noChangeAspect="1" noChangeArrowheads="1"/>
          </p:cNvPicPr>
          <p:nvPr userDrawn="1"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8840418" y="-20"/>
            <a:ext cx="1040116" cy="780087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2019/11/8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4"/>
            </p:custDataLst>
          </p:nvPr>
        </p:nvSpPr>
        <p:spPr>
          <a:xfrm>
            <a:off x="1584856" y="1543579"/>
            <a:ext cx="5912379" cy="922338"/>
          </a:xfrm>
        </p:spPr>
        <p:txBody>
          <a:bodyPr lIns="90000" tIns="46800" rIns="90000" bIns="0" anchor="b" anchorCtr="0">
            <a:normAutofit/>
          </a:bodyPr>
          <a:lstStyle>
            <a:lvl1pPr algn="l">
              <a:defRPr sz="5000" b="0" spc="667" baseline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5"/>
            </p:custDataLst>
          </p:nvPr>
        </p:nvSpPr>
        <p:spPr>
          <a:xfrm>
            <a:off x="1584856" y="2547939"/>
            <a:ext cx="5912379" cy="536348"/>
          </a:xfrm>
        </p:spPr>
        <p:txBody>
          <a:bodyPr lIns="90000" tIns="0" rIns="90000" bIns="46800">
            <a:normAutofit/>
          </a:bodyPr>
          <a:lstStyle>
            <a:lvl1pPr marL="0" indent="0" algn="l" eaLnBrk="1" fontAlgn="auto" latinLnBrk="0" hangingPunct="1">
              <a:lnSpc>
                <a:spcPct val="100000"/>
              </a:lnSpc>
              <a:buNone/>
              <a:defRPr sz="2667" u="none" strike="noStrike" kern="1200" cap="none" spc="222" normalizeH="0" baseline="0">
                <a:solidFill>
                  <a:schemeClr val="accent1"/>
                </a:solidFill>
                <a:uFillTx/>
              </a:defRPr>
            </a:lvl1pPr>
            <a:lvl2pPr marL="380996" indent="0" algn="ctr">
              <a:buNone/>
              <a:defRPr sz="1667"/>
            </a:lvl2pPr>
            <a:lvl3pPr marL="761992" indent="0" algn="ctr">
              <a:buNone/>
              <a:defRPr sz="1500"/>
            </a:lvl3pPr>
            <a:lvl4pPr marL="1142989" indent="0" algn="ctr">
              <a:buNone/>
              <a:defRPr sz="1333"/>
            </a:lvl4pPr>
            <a:lvl5pPr marL="1523985" indent="0" algn="ctr">
              <a:buNone/>
              <a:defRPr sz="1333"/>
            </a:lvl5pPr>
            <a:lvl6pPr marL="1904981" indent="0" algn="ctr">
              <a:buNone/>
              <a:defRPr sz="1333"/>
            </a:lvl6pPr>
            <a:lvl7pPr marL="2285977" indent="0" algn="ctr">
              <a:buNone/>
              <a:defRPr sz="1333"/>
            </a:lvl7pPr>
            <a:lvl8pPr marL="2666973" indent="0" algn="ctr">
              <a:buNone/>
              <a:defRPr sz="1333"/>
            </a:lvl8pPr>
            <a:lvl9pPr marL="3047970" indent="0" algn="ctr">
              <a:buNone/>
              <a:defRPr sz="1333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3" hasCustomPrompt="1"/>
            <p:custDataLst>
              <p:tags r:id="rId6"/>
            </p:custDataLst>
          </p:nvPr>
        </p:nvSpPr>
        <p:spPr>
          <a:xfrm>
            <a:off x="1584855" y="3137442"/>
            <a:ext cx="1398264" cy="4200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667"/>
            </a:lvl1pPr>
          </a:lstStyle>
          <a:p>
            <a:pPr lvl="0"/>
            <a:r>
              <a:rPr lang="zh-CN" altLang="en-US" dirty="0"/>
              <a:t>编辑文本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4" hasCustomPrompt="1"/>
            <p:custDataLst>
              <p:tags r:id="rId7"/>
            </p:custDataLst>
          </p:nvPr>
        </p:nvSpPr>
        <p:spPr>
          <a:xfrm>
            <a:off x="3062737" y="3137442"/>
            <a:ext cx="1398000" cy="4200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667"/>
            </a:lvl1pPr>
          </a:lstStyle>
          <a:p>
            <a:pPr lvl="0"/>
            <a:r>
              <a:rPr lang="zh-CN" altLang="en-US" dirty="0"/>
              <a:t>编辑文本</a:t>
            </a:r>
          </a:p>
        </p:txBody>
      </p:sp>
      <p:pic>
        <p:nvPicPr>
          <p:cNvPr id="10" name="Picture 2" descr="F:\桌面\t015ec4ca2dd6f65eaa.jpg"/>
          <p:cNvPicPr>
            <a:picLocks noChangeAspect="1" noChangeArrowheads="1"/>
          </p:cNvPicPr>
          <p:nvPr userDrawn="1"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8840418" y="-20"/>
            <a:ext cx="1040116" cy="780087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9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2019/11/8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4"/>
            </p:custDataLst>
          </p:nvPr>
        </p:nvSpPr>
        <p:spPr>
          <a:xfrm>
            <a:off x="1584856" y="1543579"/>
            <a:ext cx="5912379" cy="922338"/>
          </a:xfrm>
        </p:spPr>
        <p:txBody>
          <a:bodyPr lIns="90000" tIns="46800" rIns="90000" bIns="0" anchor="b" anchorCtr="0">
            <a:normAutofit/>
          </a:bodyPr>
          <a:lstStyle>
            <a:lvl1pPr algn="l">
              <a:defRPr sz="5000" b="0" spc="667" baseline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5"/>
            </p:custDataLst>
          </p:nvPr>
        </p:nvSpPr>
        <p:spPr>
          <a:xfrm>
            <a:off x="1584856" y="2547939"/>
            <a:ext cx="5912379" cy="536348"/>
          </a:xfrm>
        </p:spPr>
        <p:txBody>
          <a:bodyPr lIns="90000" tIns="0" rIns="90000" bIns="46800">
            <a:normAutofit/>
          </a:bodyPr>
          <a:lstStyle>
            <a:lvl1pPr marL="0" indent="0" algn="l" eaLnBrk="1" fontAlgn="auto" latinLnBrk="0" hangingPunct="1">
              <a:lnSpc>
                <a:spcPct val="100000"/>
              </a:lnSpc>
              <a:buNone/>
              <a:defRPr sz="2667" u="none" strike="noStrike" kern="1200" cap="none" spc="222" normalizeH="0" baseline="0">
                <a:solidFill>
                  <a:schemeClr val="accent1"/>
                </a:solidFill>
                <a:uFillTx/>
              </a:defRPr>
            </a:lvl1pPr>
            <a:lvl2pPr marL="380996" indent="0" algn="ctr">
              <a:buNone/>
              <a:defRPr sz="1667"/>
            </a:lvl2pPr>
            <a:lvl3pPr marL="761992" indent="0" algn="ctr">
              <a:buNone/>
              <a:defRPr sz="1500"/>
            </a:lvl3pPr>
            <a:lvl4pPr marL="1142989" indent="0" algn="ctr">
              <a:buNone/>
              <a:defRPr sz="1333"/>
            </a:lvl4pPr>
            <a:lvl5pPr marL="1523985" indent="0" algn="ctr">
              <a:buNone/>
              <a:defRPr sz="1333"/>
            </a:lvl5pPr>
            <a:lvl6pPr marL="1904981" indent="0" algn="ctr">
              <a:buNone/>
              <a:defRPr sz="1333"/>
            </a:lvl6pPr>
            <a:lvl7pPr marL="2285977" indent="0" algn="ctr">
              <a:buNone/>
              <a:defRPr sz="1333"/>
            </a:lvl7pPr>
            <a:lvl8pPr marL="2666973" indent="0" algn="ctr">
              <a:buNone/>
              <a:defRPr sz="1333"/>
            </a:lvl8pPr>
            <a:lvl9pPr marL="3047970" indent="0" algn="ctr">
              <a:buNone/>
              <a:defRPr sz="1333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3" hasCustomPrompt="1"/>
            <p:custDataLst>
              <p:tags r:id="rId6"/>
            </p:custDataLst>
          </p:nvPr>
        </p:nvSpPr>
        <p:spPr>
          <a:xfrm>
            <a:off x="1584855" y="3137442"/>
            <a:ext cx="1398264" cy="4200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667"/>
            </a:lvl1pPr>
          </a:lstStyle>
          <a:p>
            <a:pPr lvl="0"/>
            <a:r>
              <a:rPr lang="zh-CN" altLang="en-US" dirty="0"/>
              <a:t>编辑文本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4" hasCustomPrompt="1"/>
            <p:custDataLst>
              <p:tags r:id="rId7"/>
            </p:custDataLst>
          </p:nvPr>
        </p:nvSpPr>
        <p:spPr>
          <a:xfrm>
            <a:off x="3062737" y="3137442"/>
            <a:ext cx="1398000" cy="4200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667"/>
            </a:lvl1pPr>
          </a:lstStyle>
          <a:p>
            <a:pPr lvl="0"/>
            <a:r>
              <a:rPr lang="zh-CN" altLang="en-US" dirty="0"/>
              <a:t>编辑文本</a:t>
            </a:r>
          </a:p>
        </p:txBody>
      </p:sp>
      <p:pic>
        <p:nvPicPr>
          <p:cNvPr id="10" name="Picture 2" descr="F:\桌面\t015ec4ca2dd6f65eaa.jpg"/>
          <p:cNvPicPr>
            <a:picLocks noChangeAspect="1" noChangeArrowheads="1"/>
          </p:cNvPicPr>
          <p:nvPr userDrawn="1"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8840418" y="-20"/>
            <a:ext cx="1040116" cy="780087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0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2019/11/8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4"/>
            </p:custDataLst>
          </p:nvPr>
        </p:nvSpPr>
        <p:spPr>
          <a:xfrm>
            <a:off x="1584856" y="1543579"/>
            <a:ext cx="5912379" cy="922338"/>
          </a:xfrm>
        </p:spPr>
        <p:txBody>
          <a:bodyPr lIns="90000" tIns="46800" rIns="90000" bIns="0" anchor="b" anchorCtr="0">
            <a:normAutofit/>
          </a:bodyPr>
          <a:lstStyle>
            <a:lvl1pPr algn="l">
              <a:defRPr sz="5000" b="0" spc="667" baseline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5"/>
            </p:custDataLst>
          </p:nvPr>
        </p:nvSpPr>
        <p:spPr>
          <a:xfrm>
            <a:off x="1584856" y="2547939"/>
            <a:ext cx="5912379" cy="536348"/>
          </a:xfrm>
        </p:spPr>
        <p:txBody>
          <a:bodyPr lIns="90000" tIns="0" rIns="90000" bIns="46800">
            <a:normAutofit/>
          </a:bodyPr>
          <a:lstStyle>
            <a:lvl1pPr marL="0" indent="0" algn="l" eaLnBrk="1" fontAlgn="auto" latinLnBrk="0" hangingPunct="1">
              <a:lnSpc>
                <a:spcPct val="100000"/>
              </a:lnSpc>
              <a:buNone/>
              <a:defRPr sz="2667" u="none" strike="noStrike" kern="1200" cap="none" spc="222" normalizeH="0" baseline="0">
                <a:solidFill>
                  <a:schemeClr val="accent1"/>
                </a:solidFill>
                <a:uFillTx/>
              </a:defRPr>
            </a:lvl1pPr>
            <a:lvl2pPr marL="380996" indent="0" algn="ctr">
              <a:buNone/>
              <a:defRPr sz="1667"/>
            </a:lvl2pPr>
            <a:lvl3pPr marL="761992" indent="0" algn="ctr">
              <a:buNone/>
              <a:defRPr sz="1500"/>
            </a:lvl3pPr>
            <a:lvl4pPr marL="1142989" indent="0" algn="ctr">
              <a:buNone/>
              <a:defRPr sz="1333"/>
            </a:lvl4pPr>
            <a:lvl5pPr marL="1523985" indent="0" algn="ctr">
              <a:buNone/>
              <a:defRPr sz="1333"/>
            </a:lvl5pPr>
            <a:lvl6pPr marL="1904981" indent="0" algn="ctr">
              <a:buNone/>
              <a:defRPr sz="1333"/>
            </a:lvl6pPr>
            <a:lvl7pPr marL="2285977" indent="0" algn="ctr">
              <a:buNone/>
              <a:defRPr sz="1333"/>
            </a:lvl7pPr>
            <a:lvl8pPr marL="2666973" indent="0" algn="ctr">
              <a:buNone/>
              <a:defRPr sz="1333"/>
            </a:lvl8pPr>
            <a:lvl9pPr marL="3047970" indent="0" algn="ctr">
              <a:buNone/>
              <a:defRPr sz="1333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3" hasCustomPrompt="1"/>
            <p:custDataLst>
              <p:tags r:id="rId6"/>
            </p:custDataLst>
          </p:nvPr>
        </p:nvSpPr>
        <p:spPr>
          <a:xfrm>
            <a:off x="1584855" y="3137442"/>
            <a:ext cx="1398264" cy="4200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667"/>
            </a:lvl1pPr>
          </a:lstStyle>
          <a:p>
            <a:pPr lvl="0"/>
            <a:r>
              <a:rPr lang="zh-CN" altLang="en-US" dirty="0"/>
              <a:t>编辑文本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4" hasCustomPrompt="1"/>
            <p:custDataLst>
              <p:tags r:id="rId7"/>
            </p:custDataLst>
          </p:nvPr>
        </p:nvSpPr>
        <p:spPr>
          <a:xfrm>
            <a:off x="3062737" y="3137442"/>
            <a:ext cx="1398000" cy="4200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667"/>
            </a:lvl1pPr>
          </a:lstStyle>
          <a:p>
            <a:pPr lvl="0"/>
            <a:r>
              <a:rPr lang="zh-CN" altLang="en-US" dirty="0"/>
              <a:t>编辑文本</a:t>
            </a:r>
          </a:p>
        </p:txBody>
      </p:sp>
      <p:pic>
        <p:nvPicPr>
          <p:cNvPr id="10" name="Picture 2" descr="F:\桌面\t015ec4ca2dd6f65eaa.jpg"/>
          <p:cNvPicPr>
            <a:picLocks noChangeAspect="1" noChangeArrowheads="1"/>
          </p:cNvPicPr>
          <p:nvPr userDrawn="1"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8840418" y="-20"/>
            <a:ext cx="1040116" cy="780087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2019/11/8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4"/>
            </p:custDataLst>
          </p:nvPr>
        </p:nvSpPr>
        <p:spPr>
          <a:xfrm>
            <a:off x="1584856" y="1543579"/>
            <a:ext cx="5912379" cy="922338"/>
          </a:xfrm>
        </p:spPr>
        <p:txBody>
          <a:bodyPr lIns="90000" tIns="46800" rIns="90000" bIns="0" anchor="b" anchorCtr="0">
            <a:normAutofit/>
          </a:bodyPr>
          <a:lstStyle>
            <a:lvl1pPr algn="l">
              <a:defRPr sz="5000" b="0" spc="667" baseline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5"/>
            </p:custDataLst>
          </p:nvPr>
        </p:nvSpPr>
        <p:spPr>
          <a:xfrm>
            <a:off x="1584856" y="2547939"/>
            <a:ext cx="5912379" cy="536348"/>
          </a:xfrm>
        </p:spPr>
        <p:txBody>
          <a:bodyPr lIns="90000" tIns="0" rIns="90000" bIns="46800">
            <a:normAutofit/>
          </a:bodyPr>
          <a:lstStyle>
            <a:lvl1pPr marL="0" indent="0" algn="l" eaLnBrk="1" fontAlgn="auto" latinLnBrk="0" hangingPunct="1">
              <a:lnSpc>
                <a:spcPct val="100000"/>
              </a:lnSpc>
              <a:buNone/>
              <a:defRPr sz="2667" u="none" strike="noStrike" kern="1200" cap="none" spc="222" normalizeH="0" baseline="0">
                <a:solidFill>
                  <a:schemeClr val="accent1"/>
                </a:solidFill>
                <a:uFillTx/>
              </a:defRPr>
            </a:lvl1pPr>
            <a:lvl2pPr marL="380996" indent="0" algn="ctr">
              <a:buNone/>
              <a:defRPr sz="1667"/>
            </a:lvl2pPr>
            <a:lvl3pPr marL="761992" indent="0" algn="ctr">
              <a:buNone/>
              <a:defRPr sz="1500"/>
            </a:lvl3pPr>
            <a:lvl4pPr marL="1142989" indent="0" algn="ctr">
              <a:buNone/>
              <a:defRPr sz="1333"/>
            </a:lvl4pPr>
            <a:lvl5pPr marL="1523985" indent="0" algn="ctr">
              <a:buNone/>
              <a:defRPr sz="1333"/>
            </a:lvl5pPr>
            <a:lvl6pPr marL="1904981" indent="0" algn="ctr">
              <a:buNone/>
              <a:defRPr sz="1333"/>
            </a:lvl6pPr>
            <a:lvl7pPr marL="2285977" indent="0" algn="ctr">
              <a:buNone/>
              <a:defRPr sz="1333"/>
            </a:lvl7pPr>
            <a:lvl8pPr marL="2666973" indent="0" algn="ctr">
              <a:buNone/>
              <a:defRPr sz="1333"/>
            </a:lvl8pPr>
            <a:lvl9pPr marL="3047970" indent="0" algn="ctr">
              <a:buNone/>
              <a:defRPr sz="1333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3" hasCustomPrompt="1"/>
            <p:custDataLst>
              <p:tags r:id="rId6"/>
            </p:custDataLst>
          </p:nvPr>
        </p:nvSpPr>
        <p:spPr>
          <a:xfrm>
            <a:off x="1584855" y="3137442"/>
            <a:ext cx="1398264" cy="4200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667"/>
            </a:lvl1pPr>
          </a:lstStyle>
          <a:p>
            <a:pPr lvl="0"/>
            <a:r>
              <a:rPr lang="zh-CN" altLang="en-US" dirty="0"/>
              <a:t>编辑文本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4" hasCustomPrompt="1"/>
            <p:custDataLst>
              <p:tags r:id="rId7"/>
            </p:custDataLst>
          </p:nvPr>
        </p:nvSpPr>
        <p:spPr>
          <a:xfrm>
            <a:off x="3062737" y="3137442"/>
            <a:ext cx="1398000" cy="4200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667"/>
            </a:lvl1pPr>
          </a:lstStyle>
          <a:p>
            <a:pPr lvl="0"/>
            <a:r>
              <a:rPr lang="zh-CN" altLang="en-US" dirty="0"/>
              <a:t>编辑文本</a:t>
            </a:r>
          </a:p>
        </p:txBody>
      </p:sp>
      <p:pic>
        <p:nvPicPr>
          <p:cNvPr id="10" name="Picture 2" descr="F:\桌面\t015ec4ca2dd6f65eaa.jpg"/>
          <p:cNvPicPr>
            <a:picLocks noChangeAspect="1" noChangeArrowheads="1"/>
          </p:cNvPicPr>
          <p:nvPr userDrawn="1"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8840418" y="-20"/>
            <a:ext cx="1040116" cy="780087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2019/11/8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4"/>
            </p:custDataLst>
          </p:nvPr>
        </p:nvSpPr>
        <p:spPr>
          <a:xfrm>
            <a:off x="1584856" y="1543579"/>
            <a:ext cx="5912379" cy="922338"/>
          </a:xfrm>
        </p:spPr>
        <p:txBody>
          <a:bodyPr lIns="90000" tIns="46800" rIns="90000" bIns="0" anchor="b" anchorCtr="0">
            <a:normAutofit/>
          </a:bodyPr>
          <a:lstStyle>
            <a:lvl1pPr algn="l">
              <a:defRPr sz="5000" b="0" spc="667" baseline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5"/>
            </p:custDataLst>
          </p:nvPr>
        </p:nvSpPr>
        <p:spPr>
          <a:xfrm>
            <a:off x="1584856" y="2547939"/>
            <a:ext cx="5912379" cy="536348"/>
          </a:xfrm>
        </p:spPr>
        <p:txBody>
          <a:bodyPr lIns="90000" tIns="0" rIns="90000" bIns="46800">
            <a:normAutofit/>
          </a:bodyPr>
          <a:lstStyle>
            <a:lvl1pPr marL="0" indent="0" algn="l" eaLnBrk="1" fontAlgn="auto" latinLnBrk="0" hangingPunct="1">
              <a:lnSpc>
                <a:spcPct val="100000"/>
              </a:lnSpc>
              <a:buNone/>
              <a:defRPr sz="2667" u="none" strike="noStrike" kern="1200" cap="none" spc="222" normalizeH="0" baseline="0">
                <a:solidFill>
                  <a:schemeClr val="accent1"/>
                </a:solidFill>
                <a:uFillTx/>
              </a:defRPr>
            </a:lvl1pPr>
            <a:lvl2pPr marL="380996" indent="0" algn="ctr">
              <a:buNone/>
              <a:defRPr sz="1667"/>
            </a:lvl2pPr>
            <a:lvl3pPr marL="761992" indent="0" algn="ctr">
              <a:buNone/>
              <a:defRPr sz="1500"/>
            </a:lvl3pPr>
            <a:lvl4pPr marL="1142989" indent="0" algn="ctr">
              <a:buNone/>
              <a:defRPr sz="1333"/>
            </a:lvl4pPr>
            <a:lvl5pPr marL="1523985" indent="0" algn="ctr">
              <a:buNone/>
              <a:defRPr sz="1333"/>
            </a:lvl5pPr>
            <a:lvl6pPr marL="1904981" indent="0" algn="ctr">
              <a:buNone/>
              <a:defRPr sz="1333"/>
            </a:lvl6pPr>
            <a:lvl7pPr marL="2285977" indent="0" algn="ctr">
              <a:buNone/>
              <a:defRPr sz="1333"/>
            </a:lvl7pPr>
            <a:lvl8pPr marL="2666973" indent="0" algn="ctr">
              <a:buNone/>
              <a:defRPr sz="1333"/>
            </a:lvl8pPr>
            <a:lvl9pPr marL="3047970" indent="0" algn="ctr">
              <a:buNone/>
              <a:defRPr sz="1333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3" hasCustomPrompt="1"/>
            <p:custDataLst>
              <p:tags r:id="rId6"/>
            </p:custDataLst>
          </p:nvPr>
        </p:nvSpPr>
        <p:spPr>
          <a:xfrm>
            <a:off x="1584855" y="3137442"/>
            <a:ext cx="1398264" cy="4200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667"/>
            </a:lvl1pPr>
          </a:lstStyle>
          <a:p>
            <a:pPr lvl="0"/>
            <a:r>
              <a:rPr lang="zh-CN" altLang="en-US" dirty="0"/>
              <a:t>编辑文本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4" hasCustomPrompt="1"/>
            <p:custDataLst>
              <p:tags r:id="rId7"/>
            </p:custDataLst>
          </p:nvPr>
        </p:nvSpPr>
        <p:spPr>
          <a:xfrm>
            <a:off x="3062737" y="3137442"/>
            <a:ext cx="1398000" cy="4200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667"/>
            </a:lvl1pPr>
          </a:lstStyle>
          <a:p>
            <a:pPr lvl="0"/>
            <a:r>
              <a:rPr lang="zh-CN" altLang="en-US" dirty="0"/>
              <a:t>编辑文本</a:t>
            </a:r>
          </a:p>
        </p:txBody>
      </p:sp>
      <p:pic>
        <p:nvPicPr>
          <p:cNvPr id="10" name="Picture 2" descr="F:\桌面\t015ec4ca2dd6f65eaa.jpg"/>
          <p:cNvPicPr>
            <a:picLocks noChangeAspect="1" noChangeArrowheads="1"/>
          </p:cNvPicPr>
          <p:nvPr userDrawn="1"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8840418" y="-20"/>
            <a:ext cx="1040116" cy="780087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98500" y="1521354"/>
            <a:ext cx="4318000" cy="362611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43500" y="1521354"/>
            <a:ext cx="4318000" cy="362611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8" name="Picture 2" descr="F:\桌面\t015ec4ca2dd6f65eaa.jpg">
            <a:extLst>
              <a:ext uri="{FF2B5EF4-FFF2-40B4-BE49-F238E27FC236}">
                <a16:creationId xmlns:a16="http://schemas.microsoft.com/office/drawing/2014/main" id="{58861B29-E02F-4673-A611-6329F6842A9F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840418" y="-20"/>
            <a:ext cx="1040116" cy="78008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254788726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2019/11/8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4"/>
            </p:custDataLst>
          </p:nvPr>
        </p:nvSpPr>
        <p:spPr>
          <a:xfrm>
            <a:off x="1584856" y="1543579"/>
            <a:ext cx="5912379" cy="922338"/>
          </a:xfrm>
        </p:spPr>
        <p:txBody>
          <a:bodyPr lIns="90000" tIns="46800" rIns="90000" bIns="0" anchor="b" anchorCtr="0">
            <a:normAutofit/>
          </a:bodyPr>
          <a:lstStyle>
            <a:lvl1pPr algn="l">
              <a:defRPr sz="5000" b="0" spc="667" baseline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5"/>
            </p:custDataLst>
          </p:nvPr>
        </p:nvSpPr>
        <p:spPr>
          <a:xfrm>
            <a:off x="1584856" y="2547939"/>
            <a:ext cx="5912379" cy="536348"/>
          </a:xfrm>
        </p:spPr>
        <p:txBody>
          <a:bodyPr lIns="90000" tIns="0" rIns="90000" bIns="46800">
            <a:normAutofit/>
          </a:bodyPr>
          <a:lstStyle>
            <a:lvl1pPr marL="0" indent="0" algn="l" eaLnBrk="1" fontAlgn="auto" latinLnBrk="0" hangingPunct="1">
              <a:lnSpc>
                <a:spcPct val="100000"/>
              </a:lnSpc>
              <a:buNone/>
              <a:defRPr sz="2667" u="none" strike="noStrike" kern="1200" cap="none" spc="222" normalizeH="0" baseline="0">
                <a:solidFill>
                  <a:schemeClr val="accent1"/>
                </a:solidFill>
                <a:uFillTx/>
              </a:defRPr>
            </a:lvl1pPr>
            <a:lvl2pPr marL="380996" indent="0" algn="ctr">
              <a:buNone/>
              <a:defRPr sz="1667"/>
            </a:lvl2pPr>
            <a:lvl3pPr marL="761992" indent="0" algn="ctr">
              <a:buNone/>
              <a:defRPr sz="1500"/>
            </a:lvl3pPr>
            <a:lvl4pPr marL="1142989" indent="0" algn="ctr">
              <a:buNone/>
              <a:defRPr sz="1333"/>
            </a:lvl4pPr>
            <a:lvl5pPr marL="1523985" indent="0" algn="ctr">
              <a:buNone/>
              <a:defRPr sz="1333"/>
            </a:lvl5pPr>
            <a:lvl6pPr marL="1904981" indent="0" algn="ctr">
              <a:buNone/>
              <a:defRPr sz="1333"/>
            </a:lvl6pPr>
            <a:lvl7pPr marL="2285977" indent="0" algn="ctr">
              <a:buNone/>
              <a:defRPr sz="1333"/>
            </a:lvl7pPr>
            <a:lvl8pPr marL="2666973" indent="0" algn="ctr">
              <a:buNone/>
              <a:defRPr sz="1333"/>
            </a:lvl8pPr>
            <a:lvl9pPr marL="3047970" indent="0" algn="ctr">
              <a:buNone/>
              <a:defRPr sz="1333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3" hasCustomPrompt="1"/>
            <p:custDataLst>
              <p:tags r:id="rId6"/>
            </p:custDataLst>
          </p:nvPr>
        </p:nvSpPr>
        <p:spPr>
          <a:xfrm>
            <a:off x="1584855" y="3137442"/>
            <a:ext cx="1398264" cy="4200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667"/>
            </a:lvl1pPr>
          </a:lstStyle>
          <a:p>
            <a:pPr lvl="0"/>
            <a:r>
              <a:rPr lang="zh-CN" altLang="en-US" dirty="0"/>
              <a:t>编辑文本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4" hasCustomPrompt="1"/>
            <p:custDataLst>
              <p:tags r:id="rId7"/>
            </p:custDataLst>
          </p:nvPr>
        </p:nvSpPr>
        <p:spPr>
          <a:xfrm>
            <a:off x="3062737" y="3137442"/>
            <a:ext cx="1398000" cy="4200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667"/>
            </a:lvl1pPr>
          </a:lstStyle>
          <a:p>
            <a:pPr lvl="0"/>
            <a:r>
              <a:rPr lang="zh-CN" altLang="en-US" dirty="0"/>
              <a:t>编辑文本</a:t>
            </a:r>
          </a:p>
        </p:txBody>
      </p:sp>
      <p:pic>
        <p:nvPicPr>
          <p:cNvPr id="10" name="Picture 2" descr="F:\桌面\t015ec4ca2dd6f65eaa.jpg"/>
          <p:cNvPicPr>
            <a:picLocks noChangeAspect="1" noChangeArrowheads="1"/>
          </p:cNvPicPr>
          <p:nvPr userDrawn="1"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8840418" y="-20"/>
            <a:ext cx="1040116" cy="780087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2019/11/8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4"/>
            </p:custDataLst>
          </p:nvPr>
        </p:nvSpPr>
        <p:spPr>
          <a:xfrm>
            <a:off x="1584856" y="1543579"/>
            <a:ext cx="5912379" cy="922338"/>
          </a:xfrm>
        </p:spPr>
        <p:txBody>
          <a:bodyPr lIns="90000" tIns="46800" rIns="90000" bIns="0" anchor="b" anchorCtr="0">
            <a:normAutofit/>
          </a:bodyPr>
          <a:lstStyle>
            <a:lvl1pPr algn="l">
              <a:defRPr sz="5000" b="0" spc="667" baseline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5"/>
            </p:custDataLst>
          </p:nvPr>
        </p:nvSpPr>
        <p:spPr>
          <a:xfrm>
            <a:off x="1584856" y="2547939"/>
            <a:ext cx="5912379" cy="536348"/>
          </a:xfrm>
        </p:spPr>
        <p:txBody>
          <a:bodyPr lIns="90000" tIns="0" rIns="90000" bIns="46800">
            <a:normAutofit/>
          </a:bodyPr>
          <a:lstStyle>
            <a:lvl1pPr marL="0" indent="0" algn="l" eaLnBrk="1" fontAlgn="auto" latinLnBrk="0" hangingPunct="1">
              <a:lnSpc>
                <a:spcPct val="100000"/>
              </a:lnSpc>
              <a:buNone/>
              <a:defRPr sz="2667" u="none" strike="noStrike" kern="1200" cap="none" spc="222" normalizeH="0" baseline="0">
                <a:solidFill>
                  <a:schemeClr val="accent1"/>
                </a:solidFill>
                <a:uFillTx/>
              </a:defRPr>
            </a:lvl1pPr>
            <a:lvl2pPr marL="380996" indent="0" algn="ctr">
              <a:buNone/>
              <a:defRPr sz="1667"/>
            </a:lvl2pPr>
            <a:lvl3pPr marL="761992" indent="0" algn="ctr">
              <a:buNone/>
              <a:defRPr sz="1500"/>
            </a:lvl3pPr>
            <a:lvl4pPr marL="1142989" indent="0" algn="ctr">
              <a:buNone/>
              <a:defRPr sz="1333"/>
            </a:lvl4pPr>
            <a:lvl5pPr marL="1523985" indent="0" algn="ctr">
              <a:buNone/>
              <a:defRPr sz="1333"/>
            </a:lvl5pPr>
            <a:lvl6pPr marL="1904981" indent="0" algn="ctr">
              <a:buNone/>
              <a:defRPr sz="1333"/>
            </a:lvl6pPr>
            <a:lvl7pPr marL="2285977" indent="0" algn="ctr">
              <a:buNone/>
              <a:defRPr sz="1333"/>
            </a:lvl7pPr>
            <a:lvl8pPr marL="2666973" indent="0" algn="ctr">
              <a:buNone/>
              <a:defRPr sz="1333"/>
            </a:lvl8pPr>
            <a:lvl9pPr marL="3047970" indent="0" algn="ctr">
              <a:buNone/>
              <a:defRPr sz="1333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3" hasCustomPrompt="1"/>
            <p:custDataLst>
              <p:tags r:id="rId6"/>
            </p:custDataLst>
          </p:nvPr>
        </p:nvSpPr>
        <p:spPr>
          <a:xfrm>
            <a:off x="1584855" y="3137442"/>
            <a:ext cx="1398264" cy="4200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667"/>
            </a:lvl1pPr>
          </a:lstStyle>
          <a:p>
            <a:pPr lvl="0"/>
            <a:r>
              <a:rPr lang="zh-CN" altLang="en-US" dirty="0"/>
              <a:t>编辑文本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4" hasCustomPrompt="1"/>
            <p:custDataLst>
              <p:tags r:id="rId7"/>
            </p:custDataLst>
          </p:nvPr>
        </p:nvSpPr>
        <p:spPr>
          <a:xfrm>
            <a:off x="3062737" y="3137442"/>
            <a:ext cx="1398000" cy="4200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667"/>
            </a:lvl1pPr>
          </a:lstStyle>
          <a:p>
            <a:pPr lvl="0"/>
            <a:r>
              <a:rPr lang="zh-CN" altLang="en-US" dirty="0"/>
              <a:t>编辑文本</a:t>
            </a:r>
          </a:p>
        </p:txBody>
      </p:sp>
      <p:pic>
        <p:nvPicPr>
          <p:cNvPr id="10" name="Picture 2" descr="F:\桌面\t015ec4ca2dd6f65eaa.jpg"/>
          <p:cNvPicPr>
            <a:picLocks noChangeAspect="1" noChangeArrowheads="1"/>
          </p:cNvPicPr>
          <p:nvPr userDrawn="1"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8840418" y="-20"/>
            <a:ext cx="1040116" cy="780087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2019/11/8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4"/>
            </p:custDataLst>
          </p:nvPr>
        </p:nvSpPr>
        <p:spPr>
          <a:xfrm>
            <a:off x="1584856" y="1543579"/>
            <a:ext cx="5912379" cy="922338"/>
          </a:xfrm>
        </p:spPr>
        <p:txBody>
          <a:bodyPr lIns="90000" tIns="46800" rIns="90000" bIns="0" anchor="b" anchorCtr="0">
            <a:normAutofit/>
          </a:bodyPr>
          <a:lstStyle>
            <a:lvl1pPr algn="l">
              <a:defRPr sz="5000" b="0" spc="667" baseline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5"/>
            </p:custDataLst>
          </p:nvPr>
        </p:nvSpPr>
        <p:spPr>
          <a:xfrm>
            <a:off x="1584856" y="2547939"/>
            <a:ext cx="5912379" cy="536348"/>
          </a:xfrm>
        </p:spPr>
        <p:txBody>
          <a:bodyPr lIns="90000" tIns="0" rIns="90000" bIns="46800">
            <a:normAutofit/>
          </a:bodyPr>
          <a:lstStyle>
            <a:lvl1pPr marL="0" indent="0" algn="l" eaLnBrk="1" fontAlgn="auto" latinLnBrk="0" hangingPunct="1">
              <a:lnSpc>
                <a:spcPct val="100000"/>
              </a:lnSpc>
              <a:buNone/>
              <a:defRPr sz="2667" u="none" strike="noStrike" kern="1200" cap="none" spc="222" normalizeH="0" baseline="0">
                <a:solidFill>
                  <a:schemeClr val="accent1"/>
                </a:solidFill>
                <a:uFillTx/>
              </a:defRPr>
            </a:lvl1pPr>
            <a:lvl2pPr marL="380996" indent="0" algn="ctr">
              <a:buNone/>
              <a:defRPr sz="1667"/>
            </a:lvl2pPr>
            <a:lvl3pPr marL="761992" indent="0" algn="ctr">
              <a:buNone/>
              <a:defRPr sz="1500"/>
            </a:lvl3pPr>
            <a:lvl4pPr marL="1142989" indent="0" algn="ctr">
              <a:buNone/>
              <a:defRPr sz="1333"/>
            </a:lvl4pPr>
            <a:lvl5pPr marL="1523985" indent="0" algn="ctr">
              <a:buNone/>
              <a:defRPr sz="1333"/>
            </a:lvl5pPr>
            <a:lvl6pPr marL="1904981" indent="0" algn="ctr">
              <a:buNone/>
              <a:defRPr sz="1333"/>
            </a:lvl6pPr>
            <a:lvl7pPr marL="2285977" indent="0" algn="ctr">
              <a:buNone/>
              <a:defRPr sz="1333"/>
            </a:lvl7pPr>
            <a:lvl8pPr marL="2666973" indent="0" algn="ctr">
              <a:buNone/>
              <a:defRPr sz="1333"/>
            </a:lvl8pPr>
            <a:lvl9pPr marL="3047970" indent="0" algn="ctr">
              <a:buNone/>
              <a:defRPr sz="1333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3" hasCustomPrompt="1"/>
            <p:custDataLst>
              <p:tags r:id="rId6"/>
            </p:custDataLst>
          </p:nvPr>
        </p:nvSpPr>
        <p:spPr>
          <a:xfrm>
            <a:off x="1584855" y="3137442"/>
            <a:ext cx="1398264" cy="4200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667"/>
            </a:lvl1pPr>
          </a:lstStyle>
          <a:p>
            <a:pPr lvl="0"/>
            <a:r>
              <a:rPr lang="zh-CN" altLang="en-US" dirty="0"/>
              <a:t>编辑文本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4" hasCustomPrompt="1"/>
            <p:custDataLst>
              <p:tags r:id="rId7"/>
            </p:custDataLst>
          </p:nvPr>
        </p:nvSpPr>
        <p:spPr>
          <a:xfrm>
            <a:off x="3062737" y="3137442"/>
            <a:ext cx="1398000" cy="4200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667"/>
            </a:lvl1pPr>
          </a:lstStyle>
          <a:p>
            <a:pPr lvl="0"/>
            <a:r>
              <a:rPr lang="zh-CN" altLang="en-US" dirty="0"/>
              <a:t>编辑文本</a:t>
            </a:r>
          </a:p>
        </p:txBody>
      </p:sp>
      <p:pic>
        <p:nvPicPr>
          <p:cNvPr id="10" name="Picture 2" descr="F:\桌面\t015ec4ca2dd6f65eaa.jpg"/>
          <p:cNvPicPr>
            <a:picLocks noChangeAspect="1" noChangeArrowheads="1"/>
          </p:cNvPicPr>
          <p:nvPr userDrawn="1"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8840418" y="-20"/>
            <a:ext cx="1040116" cy="780087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9823" y="304271"/>
            <a:ext cx="8763000" cy="1104636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824" y="1400969"/>
            <a:ext cx="4298156" cy="686593"/>
          </a:xfrm>
        </p:spPr>
        <p:txBody>
          <a:bodyPr anchor="b"/>
          <a:lstStyle>
            <a:lvl1pPr marL="0" indent="0">
              <a:buNone/>
              <a:defRPr sz="2000" b="1"/>
            </a:lvl1pPr>
            <a:lvl2pPr marL="380985" indent="0">
              <a:buNone/>
              <a:defRPr sz="1667" b="1"/>
            </a:lvl2pPr>
            <a:lvl3pPr marL="761970" indent="0">
              <a:buNone/>
              <a:defRPr sz="1500" b="1"/>
            </a:lvl3pPr>
            <a:lvl4pPr marL="1142954" indent="0">
              <a:buNone/>
              <a:defRPr sz="1333" b="1"/>
            </a:lvl4pPr>
            <a:lvl5pPr marL="1523939" indent="0">
              <a:buNone/>
              <a:defRPr sz="1333" b="1"/>
            </a:lvl5pPr>
            <a:lvl6pPr marL="1904924" indent="0">
              <a:buNone/>
              <a:defRPr sz="1333" b="1"/>
            </a:lvl6pPr>
            <a:lvl7pPr marL="2285909" indent="0">
              <a:buNone/>
              <a:defRPr sz="1333" b="1"/>
            </a:lvl7pPr>
            <a:lvl8pPr marL="2666893" indent="0">
              <a:buNone/>
              <a:defRPr sz="1333" b="1"/>
            </a:lvl8pPr>
            <a:lvl9pPr marL="3047878" indent="0">
              <a:buNone/>
              <a:defRPr sz="1333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9824" y="2087563"/>
            <a:ext cx="4298156" cy="307049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43500" y="1400969"/>
            <a:ext cx="4319323" cy="686593"/>
          </a:xfrm>
        </p:spPr>
        <p:txBody>
          <a:bodyPr anchor="b"/>
          <a:lstStyle>
            <a:lvl1pPr marL="0" indent="0">
              <a:buNone/>
              <a:defRPr sz="2000" b="1"/>
            </a:lvl1pPr>
            <a:lvl2pPr marL="380985" indent="0">
              <a:buNone/>
              <a:defRPr sz="1667" b="1"/>
            </a:lvl2pPr>
            <a:lvl3pPr marL="761970" indent="0">
              <a:buNone/>
              <a:defRPr sz="1500" b="1"/>
            </a:lvl3pPr>
            <a:lvl4pPr marL="1142954" indent="0">
              <a:buNone/>
              <a:defRPr sz="1333" b="1"/>
            </a:lvl4pPr>
            <a:lvl5pPr marL="1523939" indent="0">
              <a:buNone/>
              <a:defRPr sz="1333" b="1"/>
            </a:lvl5pPr>
            <a:lvl6pPr marL="1904924" indent="0">
              <a:buNone/>
              <a:defRPr sz="1333" b="1"/>
            </a:lvl6pPr>
            <a:lvl7pPr marL="2285909" indent="0">
              <a:buNone/>
              <a:defRPr sz="1333" b="1"/>
            </a:lvl7pPr>
            <a:lvl8pPr marL="2666893" indent="0">
              <a:buNone/>
              <a:defRPr sz="1333" b="1"/>
            </a:lvl8pPr>
            <a:lvl9pPr marL="3047878" indent="0">
              <a:buNone/>
              <a:defRPr sz="1333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43500" y="2087563"/>
            <a:ext cx="4319323" cy="307049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2019/11/8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10" name="Picture 2" descr="F:\桌面\t015ec4ca2dd6f65eaa.jpg">
            <a:extLst>
              <a:ext uri="{FF2B5EF4-FFF2-40B4-BE49-F238E27FC236}">
                <a16:creationId xmlns:a16="http://schemas.microsoft.com/office/drawing/2014/main" id="{896F40DF-060C-421D-96D2-CAFC2D1164E5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840418" y="-20"/>
            <a:ext cx="1040116" cy="78008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2167289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2019/11/8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6" name="Picture 2" descr="F:\桌面\t015ec4ca2dd6f65eaa.jpg">
            <a:extLst>
              <a:ext uri="{FF2B5EF4-FFF2-40B4-BE49-F238E27FC236}">
                <a16:creationId xmlns:a16="http://schemas.microsoft.com/office/drawing/2014/main" id="{1E946F64-0E94-4CE1-BB14-3F967AE0CE2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840418" y="-20"/>
            <a:ext cx="1040116" cy="78008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9596057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2019/11/8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5" name="Picture 2" descr="F:\桌面\t015ec4ca2dd6f65eaa.jpg">
            <a:extLst>
              <a:ext uri="{FF2B5EF4-FFF2-40B4-BE49-F238E27FC236}">
                <a16:creationId xmlns:a16="http://schemas.microsoft.com/office/drawing/2014/main" id="{CF28CC44-6946-4528-9528-7F782ADDCE74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840418" y="-20"/>
            <a:ext cx="1040116" cy="78008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7508369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9824" y="381000"/>
            <a:ext cx="3276864" cy="1333500"/>
          </a:xfrm>
        </p:spPr>
        <p:txBody>
          <a:bodyPr anchor="b"/>
          <a:lstStyle>
            <a:lvl1pPr>
              <a:defRPr sz="2667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19323" y="822855"/>
            <a:ext cx="5143500" cy="4061354"/>
          </a:xfrm>
        </p:spPr>
        <p:txBody>
          <a:bodyPr/>
          <a:lstStyle>
            <a:lvl1pPr>
              <a:defRPr sz="2667"/>
            </a:lvl1pPr>
            <a:lvl2pPr>
              <a:defRPr sz="2333"/>
            </a:lvl2pPr>
            <a:lvl3pPr>
              <a:defRPr sz="2000"/>
            </a:lvl3pPr>
            <a:lvl4pPr>
              <a:defRPr sz="1667"/>
            </a:lvl4pPr>
            <a:lvl5pPr>
              <a:defRPr sz="1667"/>
            </a:lvl5pPr>
            <a:lvl6pPr>
              <a:defRPr sz="1667"/>
            </a:lvl6pPr>
            <a:lvl7pPr>
              <a:defRPr sz="1667"/>
            </a:lvl7pPr>
            <a:lvl8pPr>
              <a:defRPr sz="1667"/>
            </a:lvl8pPr>
            <a:lvl9pPr>
              <a:defRPr sz="1667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9824" y="1714500"/>
            <a:ext cx="3276864" cy="3176323"/>
          </a:xfrm>
        </p:spPr>
        <p:txBody>
          <a:bodyPr/>
          <a:lstStyle>
            <a:lvl1pPr marL="0" indent="0">
              <a:buNone/>
              <a:defRPr sz="1333"/>
            </a:lvl1pPr>
            <a:lvl2pPr marL="380985" indent="0">
              <a:buNone/>
              <a:defRPr sz="1167"/>
            </a:lvl2pPr>
            <a:lvl3pPr marL="761970" indent="0">
              <a:buNone/>
              <a:defRPr sz="1000"/>
            </a:lvl3pPr>
            <a:lvl4pPr marL="1142954" indent="0">
              <a:buNone/>
              <a:defRPr sz="833"/>
            </a:lvl4pPr>
            <a:lvl5pPr marL="1523939" indent="0">
              <a:buNone/>
              <a:defRPr sz="833"/>
            </a:lvl5pPr>
            <a:lvl6pPr marL="1904924" indent="0">
              <a:buNone/>
              <a:defRPr sz="833"/>
            </a:lvl6pPr>
            <a:lvl7pPr marL="2285909" indent="0">
              <a:buNone/>
              <a:defRPr sz="833"/>
            </a:lvl7pPr>
            <a:lvl8pPr marL="2666893" indent="0">
              <a:buNone/>
              <a:defRPr sz="833"/>
            </a:lvl8pPr>
            <a:lvl9pPr marL="3047878" indent="0">
              <a:buNone/>
              <a:defRPr sz="833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8" name="Picture 2" descr="F:\桌面\t015ec4ca2dd6f65eaa.jpg">
            <a:extLst>
              <a:ext uri="{FF2B5EF4-FFF2-40B4-BE49-F238E27FC236}">
                <a16:creationId xmlns:a16="http://schemas.microsoft.com/office/drawing/2014/main" id="{67D23BC6-6885-4CC4-AEED-6AB77B8F6F00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840418" y="-20"/>
            <a:ext cx="1040116" cy="78008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8172480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9824" y="381000"/>
            <a:ext cx="3276864" cy="1333500"/>
          </a:xfrm>
        </p:spPr>
        <p:txBody>
          <a:bodyPr anchor="b"/>
          <a:lstStyle>
            <a:lvl1pPr>
              <a:defRPr sz="2667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319323" y="822855"/>
            <a:ext cx="5143500" cy="4061354"/>
          </a:xfrm>
        </p:spPr>
        <p:txBody>
          <a:bodyPr anchor="t"/>
          <a:lstStyle>
            <a:lvl1pPr marL="0" indent="0">
              <a:buNone/>
              <a:defRPr sz="2667"/>
            </a:lvl1pPr>
            <a:lvl2pPr marL="380985" indent="0">
              <a:buNone/>
              <a:defRPr sz="2333"/>
            </a:lvl2pPr>
            <a:lvl3pPr marL="761970" indent="0">
              <a:buNone/>
              <a:defRPr sz="2000"/>
            </a:lvl3pPr>
            <a:lvl4pPr marL="1142954" indent="0">
              <a:buNone/>
              <a:defRPr sz="1667"/>
            </a:lvl4pPr>
            <a:lvl5pPr marL="1523939" indent="0">
              <a:buNone/>
              <a:defRPr sz="1667"/>
            </a:lvl5pPr>
            <a:lvl6pPr marL="1904924" indent="0">
              <a:buNone/>
              <a:defRPr sz="1667"/>
            </a:lvl6pPr>
            <a:lvl7pPr marL="2285909" indent="0">
              <a:buNone/>
              <a:defRPr sz="1667"/>
            </a:lvl7pPr>
            <a:lvl8pPr marL="2666893" indent="0">
              <a:buNone/>
              <a:defRPr sz="1667"/>
            </a:lvl8pPr>
            <a:lvl9pPr marL="3047878" indent="0">
              <a:buNone/>
              <a:defRPr sz="1667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9824" y="1714500"/>
            <a:ext cx="3276864" cy="3176323"/>
          </a:xfrm>
        </p:spPr>
        <p:txBody>
          <a:bodyPr/>
          <a:lstStyle>
            <a:lvl1pPr marL="0" indent="0">
              <a:buNone/>
              <a:defRPr sz="1333"/>
            </a:lvl1pPr>
            <a:lvl2pPr marL="380985" indent="0">
              <a:buNone/>
              <a:defRPr sz="1167"/>
            </a:lvl2pPr>
            <a:lvl3pPr marL="761970" indent="0">
              <a:buNone/>
              <a:defRPr sz="1000"/>
            </a:lvl3pPr>
            <a:lvl4pPr marL="1142954" indent="0">
              <a:buNone/>
              <a:defRPr sz="833"/>
            </a:lvl4pPr>
            <a:lvl5pPr marL="1523939" indent="0">
              <a:buNone/>
              <a:defRPr sz="833"/>
            </a:lvl5pPr>
            <a:lvl6pPr marL="1904924" indent="0">
              <a:buNone/>
              <a:defRPr sz="833"/>
            </a:lvl6pPr>
            <a:lvl7pPr marL="2285909" indent="0">
              <a:buNone/>
              <a:defRPr sz="833"/>
            </a:lvl7pPr>
            <a:lvl8pPr marL="2666893" indent="0">
              <a:buNone/>
              <a:defRPr sz="833"/>
            </a:lvl8pPr>
            <a:lvl9pPr marL="3047878" indent="0">
              <a:buNone/>
              <a:defRPr sz="833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8" name="Picture 2" descr="F:\桌面\t015ec4ca2dd6f65eaa.jpg">
            <a:extLst>
              <a:ext uri="{FF2B5EF4-FFF2-40B4-BE49-F238E27FC236}">
                <a16:creationId xmlns:a16="http://schemas.microsoft.com/office/drawing/2014/main" id="{A4D44FCE-3517-4A9D-A7EB-90794A934BE2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840418" y="-20"/>
            <a:ext cx="1040116" cy="78008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7969690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98500" y="304271"/>
            <a:ext cx="8763000" cy="11046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8500" y="1521354"/>
            <a:ext cx="8763000" cy="36261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98500" y="5296959"/>
            <a:ext cx="22860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2019/11/8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65500" y="5296959"/>
            <a:ext cx="34290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175500" y="5296959"/>
            <a:ext cx="22860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92914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698" r:id="rId3"/>
    <p:sldLayoutId id="2147483699" r:id="rId4"/>
    <p:sldLayoutId id="2147483700" r:id="rId5"/>
    <p:sldLayoutId id="2147483701" r:id="rId6"/>
    <p:sldLayoutId id="2147483702" r:id="rId7"/>
    <p:sldLayoutId id="2147483703" r:id="rId8"/>
    <p:sldLayoutId id="2147483704" r:id="rId9"/>
    <p:sldLayoutId id="2147483705" r:id="rId10"/>
    <p:sldLayoutId id="2147483706" r:id="rId11"/>
    <p:sldLayoutId id="2147483707" r:id="rId12"/>
    <p:sldLayoutId id="2147483663" r:id="rId13"/>
    <p:sldLayoutId id="2147483664" r:id="rId14"/>
    <p:sldLayoutId id="2147483665" r:id="rId15"/>
    <p:sldLayoutId id="2147483666" r:id="rId16"/>
    <p:sldLayoutId id="2147483668" r:id="rId17"/>
    <p:sldLayoutId id="2147483669" r:id="rId18"/>
    <p:sldLayoutId id="2147483670" r:id="rId19"/>
    <p:sldLayoutId id="2147483671" r:id="rId20"/>
    <p:sldLayoutId id="2147483672" r:id="rId21"/>
    <p:sldLayoutId id="2147483673" r:id="rId22"/>
    <p:sldLayoutId id="2147483674" r:id="rId23"/>
    <p:sldLayoutId id="2147483675" r:id="rId24"/>
    <p:sldLayoutId id="2147483676" r:id="rId25"/>
    <p:sldLayoutId id="2147483677" r:id="rId26"/>
    <p:sldLayoutId id="2147483678" r:id="rId27"/>
    <p:sldLayoutId id="2147483679" r:id="rId28"/>
    <p:sldLayoutId id="2147483680" r:id="rId29"/>
    <p:sldLayoutId id="2147483681" r:id="rId30"/>
    <p:sldLayoutId id="2147483683" r:id="rId31"/>
    <p:sldLayoutId id="2147483684" r:id="rId32"/>
    <p:sldLayoutId id="2147483685" r:id="rId33"/>
    <p:sldLayoutId id="2147483686" r:id="rId34"/>
    <p:sldLayoutId id="2147483687" r:id="rId35"/>
    <p:sldLayoutId id="2147483688" r:id="rId36"/>
    <p:sldLayoutId id="2147483689" r:id="rId37"/>
    <p:sldLayoutId id="2147483690" r:id="rId38"/>
    <p:sldLayoutId id="2147483691" r:id="rId39"/>
    <p:sldLayoutId id="2147483692" r:id="rId40"/>
    <p:sldLayoutId id="2147483693" r:id="rId41"/>
    <p:sldLayoutId id="2147483694" r:id="rId42"/>
  </p:sldLayoutIdLst>
  <p:txStyles>
    <p:titleStyle>
      <a:lvl1pPr algn="l" defTabSz="761970" rtl="0" eaLnBrk="1" latinLnBrk="0" hangingPunct="1">
        <a:lnSpc>
          <a:spcPct val="90000"/>
        </a:lnSpc>
        <a:spcBef>
          <a:spcPct val="0"/>
        </a:spcBef>
        <a:buNone/>
        <a:defRPr sz="36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90492" indent="-190492" algn="l" defTabSz="761970" rtl="0" eaLnBrk="1" latinLnBrk="0" hangingPunct="1">
        <a:lnSpc>
          <a:spcPct val="90000"/>
        </a:lnSpc>
        <a:spcBef>
          <a:spcPts val="833"/>
        </a:spcBef>
        <a:buFont typeface="Arial" panose="020B0604020202020204" pitchFamily="34" charset="0"/>
        <a:buChar char="•"/>
        <a:defRPr sz="2333" kern="1200">
          <a:solidFill>
            <a:schemeClr val="tx1"/>
          </a:solidFill>
          <a:latin typeface="+mn-lt"/>
          <a:ea typeface="+mn-ea"/>
          <a:cs typeface="+mn-cs"/>
        </a:defRPr>
      </a:lvl1pPr>
      <a:lvl2pPr marL="571477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52462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667" kern="1200">
          <a:solidFill>
            <a:schemeClr val="tx1"/>
          </a:solidFill>
          <a:latin typeface="+mn-lt"/>
          <a:ea typeface="+mn-ea"/>
          <a:cs typeface="+mn-cs"/>
        </a:defRPr>
      </a:lvl3pPr>
      <a:lvl4pPr marL="1333447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714431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2095416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476401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857386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238370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380985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761970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142954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23939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904924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85909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666893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047878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23.xml"/><Relationship Id="rId4" Type="http://schemas.openxmlformats.org/officeDocument/2006/relationships/image" Target="../media/image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24.xml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2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2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2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2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2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30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wmf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.bin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20.wmf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10" Type="http://schemas.openxmlformats.org/officeDocument/2006/relationships/image" Target="../media/image21.png"/><Relationship Id="rId4" Type="http://schemas.openxmlformats.org/officeDocument/2006/relationships/image" Target="../media/image17.jpeg"/><Relationship Id="rId9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3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32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3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34.xml"/><Relationship Id="rId4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35.xml"/><Relationship Id="rId4" Type="http://schemas.microsoft.com/office/2007/relationships/hdphoto" Target="../media/hdphoto2.wdp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36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3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38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3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18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40.xml"/><Relationship Id="rId4" Type="http://schemas.openxmlformats.org/officeDocument/2006/relationships/image" Target="../media/image35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4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4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4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44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45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46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4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48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jpeg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19.xml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2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2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22.xml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39529" y="1257322"/>
            <a:ext cx="8879417" cy="2320258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zh-CN" altLang="en-US" sz="3667" b="1" dirty="0">
                <a:latin typeface="黑体" pitchFamily="49" charset="-122"/>
                <a:ea typeface="黑体" pitchFamily="49" charset="-122"/>
              </a:rPr>
              <a:t>自身免疫性疾病实验室检测新进展</a:t>
            </a:r>
            <a:br>
              <a:rPr lang="zh-CN" altLang="en-US" sz="3667" b="1" dirty="0">
                <a:latin typeface="黑体" pitchFamily="49" charset="-122"/>
                <a:ea typeface="黑体" pitchFamily="49" charset="-122"/>
              </a:rPr>
            </a:br>
            <a:r>
              <a:rPr lang="en-US" altLang="zh-CN" sz="3667" b="1" dirty="0">
                <a:latin typeface="黑体" pitchFamily="49" charset="-122"/>
                <a:ea typeface="黑体" pitchFamily="49" charset="-122"/>
              </a:rPr>
              <a:t>                    ——</a:t>
            </a:r>
            <a:r>
              <a:rPr lang="zh-CN" altLang="en-US" sz="3667" b="1" dirty="0">
                <a:latin typeface="黑体" pitchFamily="49" charset="-122"/>
                <a:ea typeface="黑体" pitchFamily="49" charset="-122"/>
              </a:rPr>
              <a:t>自动化发展趋势</a:t>
            </a:r>
            <a:endParaRPr lang="zh-CN" altLang="en-US" b="1" i="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719627" y="3737598"/>
            <a:ext cx="7036153" cy="1333206"/>
          </a:xfrm>
        </p:spPr>
        <p:txBody>
          <a:bodyPr/>
          <a:lstStyle/>
          <a:p>
            <a:pPr eaLnBrk="1" hangingPunct="1"/>
            <a:r>
              <a:rPr lang="zh-CN" altLang="en-US" sz="2222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杨  滨</a:t>
            </a:r>
            <a:endParaRPr lang="en-US" altLang="zh-CN" sz="2222" b="1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/>
            <a:r>
              <a:rPr lang="zh-CN" altLang="en-US" sz="2222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四川大学华西医院实验医学科临床免疫室</a:t>
            </a:r>
            <a:endParaRPr lang="en-US" altLang="zh-CN" sz="2222" b="1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/>
            <a:r>
              <a:rPr lang="en-US" altLang="zh-CN" sz="2222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2019.11.08</a:t>
            </a:r>
          </a:p>
          <a:p>
            <a:pPr eaLnBrk="1" hangingPunct="1"/>
            <a:endParaRPr lang="zh-CN" altLang="en-US" sz="3111" dirty="0">
              <a:solidFill>
                <a:schemeClr val="tx1"/>
              </a:solidFill>
              <a:latin typeface="楷体_GB2312" charset="-122"/>
              <a:ea typeface="楷体_GB2312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副标题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" name="Picture 2" descr="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23930"/>
            <a:ext cx="4679598" cy="50417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 descr="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9598" y="723930"/>
            <a:ext cx="5480402" cy="50417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799635" y="-4429"/>
            <a:ext cx="6560729" cy="571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111" b="1" dirty="0">
                <a:solidFill>
                  <a:srgbClr val="009E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自身免疫疾病相关自身抗体</a:t>
            </a:r>
          </a:p>
        </p:txBody>
      </p:sp>
    </p:spTree>
    <p:custDataLst>
      <p:tags r:id="rId1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511" y="2057411"/>
            <a:ext cx="3840427" cy="32003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8176" y="2064600"/>
            <a:ext cx="3912306" cy="31264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79467" y="1590692"/>
            <a:ext cx="44804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SLE</a:t>
            </a:r>
            <a:r>
              <a:rPr lang="zh-CN" altLang="en-US" sz="20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患者中存在</a:t>
            </a:r>
            <a:r>
              <a:rPr lang="en-US" altLang="zh-CN" sz="20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</a:t>
            </a:r>
            <a:r>
              <a:rPr lang="zh-CN" altLang="en-US" sz="20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多种自身抗体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115939" y="1590692"/>
            <a:ext cx="44804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APS</a:t>
            </a:r>
            <a:r>
              <a:rPr lang="zh-CN" altLang="en-US" sz="20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患者中存在</a:t>
            </a:r>
            <a:r>
              <a:rPr lang="en-US" altLang="zh-CN" sz="20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30</a:t>
            </a:r>
            <a:r>
              <a:rPr lang="zh-CN" altLang="en-US" sz="20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余种自身抗体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99547" y="790604"/>
            <a:ext cx="8080898" cy="502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667" dirty="0">
                <a:latin typeface="微软雅黑" panose="020B0503020204020204" pitchFamily="34" charset="-122"/>
                <a:ea typeface="微软雅黑" panose="020B0503020204020204" pitchFamily="34" charset="-122"/>
              </a:rPr>
              <a:t>自身免疫性疾病中自身抗体非常复杂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90960" y="5439317"/>
            <a:ext cx="3520391" cy="2974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33" dirty="0" err="1"/>
              <a:t>Semin</a:t>
            </a:r>
            <a:r>
              <a:rPr lang="en-US" altLang="zh-CN" sz="1333" dirty="0"/>
              <a:t> Arthritis Rheum:2004 Oct;34(2):501-37</a:t>
            </a:r>
            <a:endParaRPr lang="zh-CN" altLang="en-US" sz="1333" dirty="0"/>
          </a:p>
        </p:txBody>
      </p:sp>
      <p:sp>
        <p:nvSpPr>
          <p:cNvPr id="14" name="TextBox 13"/>
          <p:cNvSpPr txBox="1"/>
          <p:nvPr/>
        </p:nvSpPr>
        <p:spPr>
          <a:xfrm>
            <a:off x="6213062" y="5417546"/>
            <a:ext cx="2880320" cy="2974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33" dirty="0"/>
              <a:t>J Autoimmune ,2008,30(1-2):p.74-83</a:t>
            </a:r>
            <a:endParaRPr lang="zh-CN" altLang="en-US" sz="1333" dirty="0"/>
          </a:p>
        </p:txBody>
      </p:sp>
      <p:sp>
        <p:nvSpPr>
          <p:cNvPr id="15" name="TextBox 14"/>
          <p:cNvSpPr txBox="1"/>
          <p:nvPr/>
        </p:nvSpPr>
        <p:spPr>
          <a:xfrm>
            <a:off x="1835574" y="184519"/>
            <a:ext cx="6560729" cy="571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111" b="1" dirty="0">
                <a:solidFill>
                  <a:srgbClr val="009E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自身免疫疾病相关自身抗体</a:t>
            </a:r>
          </a:p>
        </p:txBody>
      </p:sp>
    </p:spTree>
    <p:custDataLst>
      <p:tags r:id="rId1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72"/>
          <p:cNvSpPr>
            <a:spLocks noChangeArrowheads="1"/>
          </p:cNvSpPr>
          <p:nvPr/>
        </p:nvSpPr>
        <p:spPr bwMode="auto">
          <a:xfrm>
            <a:off x="2464154" y="1405093"/>
            <a:ext cx="6215944" cy="518878"/>
          </a:xfrm>
          <a:prstGeom prst="roundRect">
            <a:avLst>
              <a:gd name="adj" fmla="val 16667"/>
            </a:avLst>
          </a:prstGeom>
          <a:solidFill>
            <a:schemeClr val="bg1">
              <a:lumMod val="50000"/>
              <a:alpha val="50195"/>
            </a:schemeClr>
          </a:solidFill>
          <a:ln>
            <a:noFill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 sz="2222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" name="圆角矩形 10"/>
          <p:cNvSpPr>
            <a:spLocks noChangeArrowheads="1"/>
          </p:cNvSpPr>
          <p:nvPr/>
        </p:nvSpPr>
        <p:spPr bwMode="auto">
          <a:xfrm>
            <a:off x="1719794" y="1405093"/>
            <a:ext cx="1146528" cy="518878"/>
          </a:xfrm>
          <a:custGeom>
            <a:avLst/>
            <a:gdLst>
              <a:gd name="T0" fmla="*/ 0 w 760508"/>
              <a:gd name="T1" fmla="*/ 0 h 412624"/>
              <a:gd name="T2" fmla="*/ 760508 w 760508"/>
              <a:gd name="T3" fmla="*/ 412624 h 412624"/>
            </a:gdLst>
            <a:ahLst/>
            <a:cxnLst/>
            <a:rect l="T0" t="T1" r="T2" b="T3"/>
            <a:pathLst>
              <a:path w="760508" h="412624">
                <a:moveTo>
                  <a:pt x="68772" y="0"/>
                </a:moveTo>
                <a:lnTo>
                  <a:pt x="322746" y="0"/>
                </a:lnTo>
                <a:lnTo>
                  <a:pt x="397990" y="0"/>
                </a:lnTo>
                <a:lnTo>
                  <a:pt x="554196" y="0"/>
                </a:lnTo>
                <a:lnTo>
                  <a:pt x="760508" y="206312"/>
                </a:lnTo>
                <a:lnTo>
                  <a:pt x="554196" y="412624"/>
                </a:lnTo>
                <a:lnTo>
                  <a:pt x="397990" y="412624"/>
                </a:lnTo>
                <a:lnTo>
                  <a:pt x="322746" y="412624"/>
                </a:lnTo>
                <a:lnTo>
                  <a:pt x="68772" y="412624"/>
                </a:lnTo>
                <a:cubicBezTo>
                  <a:pt x="30790" y="412624"/>
                  <a:pt x="0" y="381834"/>
                  <a:pt x="0" y="343852"/>
                </a:cubicBezTo>
                <a:lnTo>
                  <a:pt x="0" y="68772"/>
                </a:lnTo>
                <a:cubicBezTo>
                  <a:pt x="0" y="30790"/>
                  <a:pt x="30790" y="0"/>
                  <a:pt x="68772" y="0"/>
                </a:cubicBezTo>
                <a:close/>
              </a:path>
            </a:pathLst>
          </a:custGeom>
          <a:gradFill rotWithShape="1">
            <a:gsLst>
              <a:gs pos="0">
                <a:srgbClr val="00668B"/>
              </a:gs>
              <a:gs pos="50000">
                <a:srgbClr val="0092C8"/>
              </a:gs>
              <a:gs pos="100000">
                <a:srgbClr val="00B0F0"/>
              </a:gs>
            </a:gsLst>
            <a:lin ang="162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BABA00"/>
                </a:solidFill>
                <a:bevel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222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1.</a:t>
            </a:r>
            <a:endParaRPr lang="zh-CN" altLang="en-US" sz="2222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" name="圆角矩形 72"/>
          <p:cNvSpPr>
            <a:spLocks noChangeArrowheads="1"/>
          </p:cNvSpPr>
          <p:nvPr/>
        </p:nvSpPr>
        <p:spPr bwMode="auto">
          <a:xfrm>
            <a:off x="2464154" y="2223834"/>
            <a:ext cx="6215944" cy="518877"/>
          </a:xfrm>
          <a:prstGeom prst="roundRect">
            <a:avLst>
              <a:gd name="adj" fmla="val 16667"/>
            </a:avLst>
          </a:prstGeom>
          <a:solidFill>
            <a:schemeClr val="bg1">
              <a:lumMod val="50000"/>
              <a:alpha val="50195"/>
            </a:schemeClr>
          </a:solidFill>
          <a:ln>
            <a:noFill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 sz="2222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" name="圆角矩形 72"/>
          <p:cNvSpPr>
            <a:spLocks noChangeArrowheads="1"/>
          </p:cNvSpPr>
          <p:nvPr/>
        </p:nvSpPr>
        <p:spPr bwMode="auto">
          <a:xfrm>
            <a:off x="2483556" y="3005824"/>
            <a:ext cx="6215944" cy="518877"/>
          </a:xfrm>
          <a:prstGeom prst="roundRect">
            <a:avLst>
              <a:gd name="adj" fmla="val 16667"/>
            </a:avLst>
          </a:prstGeom>
          <a:solidFill>
            <a:schemeClr val="bg1">
              <a:lumMod val="50000"/>
              <a:alpha val="50195"/>
            </a:schemeClr>
          </a:solidFill>
          <a:ln>
            <a:noFill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 sz="2222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" name="圆角矩形 72"/>
          <p:cNvSpPr>
            <a:spLocks noChangeArrowheads="1"/>
          </p:cNvSpPr>
          <p:nvPr/>
        </p:nvSpPr>
        <p:spPr bwMode="auto">
          <a:xfrm>
            <a:off x="2464154" y="3805454"/>
            <a:ext cx="6215944" cy="518877"/>
          </a:xfrm>
          <a:prstGeom prst="roundRect">
            <a:avLst>
              <a:gd name="adj" fmla="val 16667"/>
            </a:avLst>
          </a:prstGeom>
          <a:solidFill>
            <a:schemeClr val="bg1">
              <a:lumMod val="50000"/>
              <a:alpha val="50195"/>
            </a:schemeClr>
          </a:solidFill>
          <a:ln>
            <a:noFill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 sz="2222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" name="圆角矩形 10"/>
          <p:cNvSpPr>
            <a:spLocks noChangeArrowheads="1"/>
          </p:cNvSpPr>
          <p:nvPr/>
        </p:nvSpPr>
        <p:spPr bwMode="auto">
          <a:xfrm>
            <a:off x="1719794" y="2223834"/>
            <a:ext cx="1146528" cy="518877"/>
          </a:xfrm>
          <a:custGeom>
            <a:avLst/>
            <a:gdLst>
              <a:gd name="T0" fmla="*/ 0 w 760508"/>
              <a:gd name="T1" fmla="*/ 0 h 412624"/>
              <a:gd name="T2" fmla="*/ 760508 w 760508"/>
              <a:gd name="T3" fmla="*/ 412624 h 412624"/>
            </a:gdLst>
            <a:ahLst/>
            <a:cxnLst/>
            <a:rect l="T0" t="T1" r="T2" b="T3"/>
            <a:pathLst>
              <a:path w="760508" h="412624">
                <a:moveTo>
                  <a:pt x="68772" y="0"/>
                </a:moveTo>
                <a:lnTo>
                  <a:pt x="322746" y="0"/>
                </a:lnTo>
                <a:lnTo>
                  <a:pt x="397990" y="0"/>
                </a:lnTo>
                <a:lnTo>
                  <a:pt x="554196" y="0"/>
                </a:lnTo>
                <a:lnTo>
                  <a:pt x="760508" y="206312"/>
                </a:lnTo>
                <a:lnTo>
                  <a:pt x="554196" y="412624"/>
                </a:lnTo>
                <a:lnTo>
                  <a:pt x="397990" y="412624"/>
                </a:lnTo>
                <a:lnTo>
                  <a:pt x="322746" y="412624"/>
                </a:lnTo>
                <a:lnTo>
                  <a:pt x="68772" y="412624"/>
                </a:lnTo>
                <a:cubicBezTo>
                  <a:pt x="30790" y="412624"/>
                  <a:pt x="0" y="381834"/>
                  <a:pt x="0" y="343852"/>
                </a:cubicBezTo>
                <a:lnTo>
                  <a:pt x="0" y="68772"/>
                </a:lnTo>
                <a:cubicBezTo>
                  <a:pt x="0" y="30790"/>
                  <a:pt x="30790" y="0"/>
                  <a:pt x="68772" y="0"/>
                </a:cubicBezTo>
                <a:close/>
              </a:path>
            </a:pathLst>
          </a:custGeom>
          <a:gradFill rotWithShape="1">
            <a:gsLst>
              <a:gs pos="0">
                <a:srgbClr val="00668B"/>
              </a:gs>
              <a:gs pos="50000">
                <a:srgbClr val="0092C8"/>
              </a:gs>
              <a:gs pos="100000">
                <a:srgbClr val="00B0F0"/>
              </a:gs>
            </a:gsLst>
            <a:lin ang="162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BABA00"/>
                </a:solidFill>
                <a:bevel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222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2.</a:t>
            </a:r>
            <a:endParaRPr lang="zh-CN" altLang="en-US" sz="2222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8" name="圆角矩形 10"/>
          <p:cNvSpPr>
            <a:spLocks noChangeArrowheads="1"/>
          </p:cNvSpPr>
          <p:nvPr/>
        </p:nvSpPr>
        <p:spPr bwMode="auto">
          <a:xfrm>
            <a:off x="1719794" y="3005824"/>
            <a:ext cx="1146528" cy="518877"/>
          </a:xfrm>
          <a:custGeom>
            <a:avLst/>
            <a:gdLst>
              <a:gd name="T0" fmla="*/ 0 w 760508"/>
              <a:gd name="T1" fmla="*/ 0 h 412624"/>
              <a:gd name="T2" fmla="*/ 760508 w 760508"/>
              <a:gd name="T3" fmla="*/ 412624 h 412624"/>
            </a:gdLst>
            <a:ahLst/>
            <a:cxnLst/>
            <a:rect l="T0" t="T1" r="T2" b="T3"/>
            <a:pathLst>
              <a:path w="760508" h="412624">
                <a:moveTo>
                  <a:pt x="68772" y="0"/>
                </a:moveTo>
                <a:lnTo>
                  <a:pt x="322746" y="0"/>
                </a:lnTo>
                <a:lnTo>
                  <a:pt x="397990" y="0"/>
                </a:lnTo>
                <a:lnTo>
                  <a:pt x="554196" y="0"/>
                </a:lnTo>
                <a:lnTo>
                  <a:pt x="760508" y="206312"/>
                </a:lnTo>
                <a:lnTo>
                  <a:pt x="554196" y="412624"/>
                </a:lnTo>
                <a:lnTo>
                  <a:pt x="397990" y="412624"/>
                </a:lnTo>
                <a:lnTo>
                  <a:pt x="322746" y="412624"/>
                </a:lnTo>
                <a:lnTo>
                  <a:pt x="68772" y="412624"/>
                </a:lnTo>
                <a:cubicBezTo>
                  <a:pt x="30790" y="412624"/>
                  <a:pt x="0" y="381834"/>
                  <a:pt x="0" y="343852"/>
                </a:cubicBezTo>
                <a:lnTo>
                  <a:pt x="0" y="68772"/>
                </a:lnTo>
                <a:cubicBezTo>
                  <a:pt x="0" y="30790"/>
                  <a:pt x="30790" y="0"/>
                  <a:pt x="68772" y="0"/>
                </a:cubicBezTo>
                <a:close/>
              </a:path>
            </a:pathLst>
          </a:custGeom>
          <a:gradFill rotWithShape="1">
            <a:gsLst>
              <a:gs pos="0">
                <a:srgbClr val="00668B"/>
              </a:gs>
              <a:gs pos="50000">
                <a:srgbClr val="0092C8"/>
              </a:gs>
              <a:gs pos="100000">
                <a:srgbClr val="00B0F0"/>
              </a:gs>
            </a:gsLst>
            <a:lin ang="162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BABA00"/>
                </a:solidFill>
                <a:bevel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222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3.</a:t>
            </a:r>
            <a:endParaRPr lang="zh-CN" altLang="en-US" sz="2222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" name="圆角矩形 10"/>
          <p:cNvSpPr>
            <a:spLocks noChangeArrowheads="1"/>
          </p:cNvSpPr>
          <p:nvPr/>
        </p:nvSpPr>
        <p:spPr bwMode="auto">
          <a:xfrm>
            <a:off x="1719794" y="3805454"/>
            <a:ext cx="1146528" cy="518877"/>
          </a:xfrm>
          <a:custGeom>
            <a:avLst/>
            <a:gdLst>
              <a:gd name="T0" fmla="*/ 0 w 760508"/>
              <a:gd name="T1" fmla="*/ 0 h 412624"/>
              <a:gd name="T2" fmla="*/ 760508 w 760508"/>
              <a:gd name="T3" fmla="*/ 412624 h 412624"/>
            </a:gdLst>
            <a:ahLst/>
            <a:cxnLst/>
            <a:rect l="T0" t="T1" r="T2" b="T3"/>
            <a:pathLst>
              <a:path w="760508" h="412624">
                <a:moveTo>
                  <a:pt x="68772" y="0"/>
                </a:moveTo>
                <a:lnTo>
                  <a:pt x="322746" y="0"/>
                </a:lnTo>
                <a:lnTo>
                  <a:pt x="397990" y="0"/>
                </a:lnTo>
                <a:lnTo>
                  <a:pt x="554196" y="0"/>
                </a:lnTo>
                <a:lnTo>
                  <a:pt x="760508" y="206312"/>
                </a:lnTo>
                <a:lnTo>
                  <a:pt x="554196" y="412624"/>
                </a:lnTo>
                <a:lnTo>
                  <a:pt x="397990" y="412624"/>
                </a:lnTo>
                <a:lnTo>
                  <a:pt x="322746" y="412624"/>
                </a:lnTo>
                <a:lnTo>
                  <a:pt x="68772" y="412624"/>
                </a:lnTo>
                <a:cubicBezTo>
                  <a:pt x="30790" y="412624"/>
                  <a:pt x="0" y="381834"/>
                  <a:pt x="0" y="343852"/>
                </a:cubicBezTo>
                <a:lnTo>
                  <a:pt x="0" y="68772"/>
                </a:lnTo>
                <a:cubicBezTo>
                  <a:pt x="0" y="30790"/>
                  <a:pt x="30790" y="0"/>
                  <a:pt x="68772" y="0"/>
                </a:cubicBezTo>
                <a:close/>
              </a:path>
            </a:pathLst>
          </a:custGeom>
          <a:gradFill rotWithShape="1">
            <a:gsLst>
              <a:gs pos="0">
                <a:srgbClr val="00668B"/>
              </a:gs>
              <a:gs pos="50000">
                <a:srgbClr val="0092C8"/>
              </a:gs>
              <a:gs pos="100000">
                <a:srgbClr val="00B0F0"/>
              </a:gs>
            </a:gsLst>
            <a:lin ang="162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BABA00"/>
                </a:solidFill>
                <a:bevel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222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4.</a:t>
            </a:r>
            <a:endParaRPr lang="zh-CN" altLang="en-US" sz="2222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0" name="矩形 82"/>
          <p:cNvSpPr>
            <a:spLocks noChangeArrowheads="1"/>
          </p:cNvSpPr>
          <p:nvPr/>
        </p:nvSpPr>
        <p:spPr bwMode="auto">
          <a:xfrm>
            <a:off x="3399814" y="3020522"/>
            <a:ext cx="3377848" cy="571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111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自身抗体检测发展</a:t>
            </a:r>
          </a:p>
        </p:txBody>
      </p:sp>
      <p:sp>
        <p:nvSpPr>
          <p:cNvPr id="11" name="矩形 82"/>
          <p:cNvSpPr>
            <a:spLocks noChangeArrowheads="1"/>
          </p:cNvSpPr>
          <p:nvPr/>
        </p:nvSpPr>
        <p:spPr bwMode="auto">
          <a:xfrm>
            <a:off x="3479823" y="3805454"/>
            <a:ext cx="2180405" cy="571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111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规范化检测</a:t>
            </a:r>
            <a:endParaRPr lang="zh-CN" altLang="en-US" sz="2667" dirty="0"/>
          </a:p>
        </p:txBody>
      </p:sp>
      <p:sp>
        <p:nvSpPr>
          <p:cNvPr id="12" name="矩形 82"/>
          <p:cNvSpPr>
            <a:spLocks noChangeArrowheads="1"/>
          </p:cNvSpPr>
          <p:nvPr/>
        </p:nvSpPr>
        <p:spPr bwMode="auto">
          <a:xfrm>
            <a:off x="3399814" y="2223832"/>
            <a:ext cx="3377848" cy="571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111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自身抗体检测价值</a:t>
            </a:r>
            <a:endParaRPr lang="zh-CN" altLang="en-US" sz="2667" dirty="0">
              <a:solidFill>
                <a:srgbClr val="C00000"/>
              </a:solidFill>
            </a:endParaRPr>
          </a:p>
        </p:txBody>
      </p:sp>
      <p:sp>
        <p:nvSpPr>
          <p:cNvPr id="13" name="矩形 82"/>
          <p:cNvSpPr>
            <a:spLocks noChangeArrowheads="1"/>
          </p:cNvSpPr>
          <p:nvPr/>
        </p:nvSpPr>
        <p:spPr bwMode="auto">
          <a:xfrm>
            <a:off x="3399814" y="1439600"/>
            <a:ext cx="4575291" cy="571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111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自身免疫疾病与自身抗体</a:t>
            </a:r>
            <a:endParaRPr lang="zh-CN" altLang="en-US" sz="2667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 autoUpdateAnimBg="0"/>
      <p:bldP spid="7" grpId="0" bldLvl="0" animBg="1" autoUpdateAnimBg="0"/>
      <p:bldP spid="8" grpId="0" bldLvl="0" animBg="1" autoUpdateAnimBg="0"/>
      <p:bldP spid="9" grpId="0" bldLvl="0" animBg="1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9635" y="265212"/>
            <a:ext cx="6560729" cy="571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111" b="1" dirty="0">
                <a:solidFill>
                  <a:srgbClr val="009E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自身抗体检测的临床意义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39485" y="1257323"/>
            <a:ext cx="9281031" cy="3408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17497" indent="-317497">
              <a:lnSpc>
                <a:spcPct val="200000"/>
              </a:lnSpc>
              <a:buFont typeface="Wingdings" panose="05000000000000000000" pitchFamily="2" charset="2"/>
              <a:buChar char="Ø"/>
            </a:pPr>
            <a:r>
              <a:rPr lang="en-US" altLang="zh-CN" sz="2222" dirty="0">
                <a:latin typeface="微软雅黑" panose="020B0503020204020204" pitchFamily="34" charset="-122"/>
                <a:ea typeface="微软雅黑" panose="020B0503020204020204" pitchFamily="34" charset="-122"/>
              </a:rPr>
              <a:t>SLE</a:t>
            </a:r>
            <a:r>
              <a:rPr lang="zh-CN" altLang="en-US" sz="2222" dirty="0">
                <a:latin typeface="微软雅黑" panose="020B0503020204020204" pitchFamily="34" charset="-122"/>
                <a:ea typeface="微软雅黑" panose="020B0503020204020204" pitchFamily="34" charset="-122"/>
              </a:rPr>
              <a:t>被称为“不是癌症的癌症”“少女杀手”，“死亡代名词”</a:t>
            </a:r>
            <a:endParaRPr lang="en-US" altLang="zh-CN" sz="2222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222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             ----</a:t>
            </a:r>
            <a:r>
              <a:rPr lang="zh-CN" altLang="en-US" sz="2222" dirty="0">
                <a:latin typeface="微软雅黑" panose="020B0503020204020204" pitchFamily="34" charset="-122"/>
                <a:ea typeface="微软雅黑" panose="020B0503020204020204" pitchFamily="34" charset="-122"/>
              </a:rPr>
              <a:t>每一位患者背后都有一个不幸的家庭</a:t>
            </a:r>
            <a:endParaRPr lang="en-US" altLang="zh-CN" sz="2222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17497" indent="-317497">
              <a:lnSpc>
                <a:spcPct val="200000"/>
              </a:lnSpc>
              <a:buFont typeface="Wingdings" panose="05000000000000000000" pitchFamily="2" charset="2"/>
              <a:buChar char="Ø"/>
            </a:pPr>
            <a:r>
              <a:rPr lang="en-US" altLang="zh-CN" sz="2222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</a:t>
            </a:r>
            <a:r>
              <a:rPr lang="zh-CN" altLang="en-US" sz="2222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世纪</a:t>
            </a:r>
            <a:r>
              <a:rPr lang="en-US" altLang="zh-CN" sz="2222" dirty="0">
                <a:latin typeface="微软雅黑" panose="020B0503020204020204" pitchFamily="34" charset="-122"/>
                <a:ea typeface="微软雅黑" panose="020B0503020204020204" pitchFamily="34" charset="-122"/>
              </a:rPr>
              <a:t>50</a:t>
            </a:r>
            <a:r>
              <a:rPr lang="zh-CN" altLang="en-US" sz="2222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年代，</a:t>
            </a:r>
            <a:r>
              <a:rPr lang="en-US" altLang="zh-CN" sz="2222" dirty="0">
                <a:latin typeface="微软雅黑" panose="020B0503020204020204" pitchFamily="34" charset="-122"/>
                <a:ea typeface="微软雅黑" panose="020B0503020204020204" pitchFamily="34" charset="-122"/>
              </a:rPr>
              <a:t>SLE 5</a:t>
            </a:r>
            <a:r>
              <a:rPr lang="zh-CN" altLang="en-US" sz="2222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年死亡率高达</a:t>
            </a:r>
            <a:r>
              <a:rPr lang="en-US" altLang="zh-CN" sz="2222" dirty="0">
                <a:latin typeface="微软雅黑" panose="020B0503020204020204" pitchFamily="34" charset="-122"/>
                <a:ea typeface="微软雅黑" panose="020B0503020204020204" pitchFamily="34" charset="-122"/>
              </a:rPr>
              <a:t>70%</a:t>
            </a:r>
          </a:p>
          <a:p>
            <a:pPr marL="317497" indent="-317497">
              <a:lnSpc>
                <a:spcPct val="200000"/>
              </a:lnSpc>
              <a:buFont typeface="Wingdings" panose="05000000000000000000" pitchFamily="2" charset="2"/>
              <a:buChar char="Ø"/>
            </a:pPr>
            <a:r>
              <a:rPr lang="en-US" altLang="zh-CN" sz="2222" dirty="0">
                <a:latin typeface="微软雅黑" panose="020B0503020204020204" pitchFamily="34" charset="-122"/>
                <a:ea typeface="微软雅黑" panose="020B0503020204020204" pitchFamily="34" charset="-122"/>
              </a:rPr>
              <a:t>SLE  5</a:t>
            </a:r>
            <a:r>
              <a:rPr lang="zh-CN" altLang="en-US" sz="2222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年生存率达到</a:t>
            </a:r>
            <a:r>
              <a:rPr lang="en-US" altLang="zh-CN" sz="2222" dirty="0">
                <a:latin typeface="微软雅黑" panose="020B0503020204020204" pitchFamily="34" charset="-122"/>
                <a:ea typeface="微软雅黑" panose="020B0503020204020204" pitchFamily="34" charset="-122"/>
              </a:rPr>
              <a:t>82%</a:t>
            </a:r>
          </a:p>
          <a:p>
            <a:pPr marL="317497" indent="-317497">
              <a:lnSpc>
                <a:spcPct val="200000"/>
              </a:lnSpc>
              <a:buFont typeface="Wingdings" panose="05000000000000000000" pitchFamily="2" charset="2"/>
              <a:buChar char="Ø"/>
            </a:pPr>
            <a:r>
              <a:rPr lang="zh-CN" altLang="en-US" sz="2222" dirty="0">
                <a:latin typeface="微软雅黑" panose="020B0503020204020204" pitchFamily="34" charset="-122"/>
                <a:ea typeface="微软雅黑" panose="020B0503020204020204" pitchFamily="34" charset="-122"/>
              </a:rPr>
              <a:t>慢病概念的提出</a:t>
            </a:r>
          </a:p>
        </p:txBody>
      </p:sp>
    </p:spTree>
    <p:custDataLst>
      <p:tags r:id="rId1"/>
    </p:custData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5" name="副标题 1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6" name="文本占位符 1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7" name="文本占位符 16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" name="Text Box 17"/>
          <p:cNvSpPr txBox="1">
            <a:spLocks noChangeArrowheads="1"/>
          </p:cNvSpPr>
          <p:nvPr/>
        </p:nvSpPr>
        <p:spPr bwMode="auto">
          <a:xfrm>
            <a:off x="1239574" y="1443058"/>
            <a:ext cx="6519333" cy="571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zh-CN" sz="3111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" name="Freeform 3"/>
          <p:cNvSpPr/>
          <p:nvPr/>
        </p:nvSpPr>
        <p:spPr bwMode="ltGray">
          <a:xfrm flipH="1">
            <a:off x="1313658" y="1323997"/>
            <a:ext cx="3227917" cy="1671284"/>
          </a:xfrm>
          <a:custGeom>
            <a:avLst/>
            <a:gdLst/>
            <a:ahLst/>
            <a:cxnLst>
              <a:cxn ang="0">
                <a:pos x="303" y="1008"/>
              </a:cxn>
              <a:cxn ang="0">
                <a:pos x="1299" y="1008"/>
              </a:cxn>
              <a:cxn ang="0">
                <a:pos x="1296" y="315"/>
              </a:cxn>
              <a:cxn ang="0">
                <a:pos x="942" y="0"/>
              </a:cxn>
              <a:cxn ang="0">
                <a:pos x="3" y="0"/>
              </a:cxn>
              <a:cxn ang="0">
                <a:pos x="0" y="723"/>
              </a:cxn>
              <a:cxn ang="0">
                <a:pos x="303" y="1008"/>
              </a:cxn>
            </a:cxnLst>
            <a:rect l="0" t="0" r="r" b="b"/>
            <a:pathLst>
              <a:path w="1299" h="1008">
                <a:moveTo>
                  <a:pt x="303" y="1008"/>
                </a:moveTo>
                <a:cubicBezTo>
                  <a:pt x="801" y="1008"/>
                  <a:pt x="1299" y="1008"/>
                  <a:pt x="1299" y="1008"/>
                </a:cubicBezTo>
                <a:cubicBezTo>
                  <a:pt x="1299" y="1008"/>
                  <a:pt x="1297" y="661"/>
                  <a:pt x="1296" y="315"/>
                </a:cubicBezTo>
                <a:cubicBezTo>
                  <a:pt x="1290" y="150"/>
                  <a:pt x="1161" y="0"/>
                  <a:pt x="942" y="0"/>
                </a:cubicBezTo>
                <a:cubicBezTo>
                  <a:pt x="472" y="0"/>
                  <a:pt x="3" y="0"/>
                  <a:pt x="3" y="0"/>
                </a:cubicBezTo>
                <a:cubicBezTo>
                  <a:pt x="3" y="0"/>
                  <a:pt x="1" y="361"/>
                  <a:pt x="0" y="723"/>
                </a:cubicBezTo>
                <a:cubicBezTo>
                  <a:pt x="0" y="915"/>
                  <a:pt x="144" y="1002"/>
                  <a:pt x="303" y="1008"/>
                </a:cubicBezTo>
                <a:close/>
              </a:path>
            </a:pathLst>
          </a:custGeom>
          <a:solidFill>
            <a:schemeClr val="accent1"/>
          </a:solidFill>
          <a:ln w="28575" cmpd="sng">
            <a:solidFill>
              <a:srgbClr val="F8F8F8"/>
            </a:solidFill>
            <a:round/>
          </a:ln>
          <a:effectLst>
            <a:outerShdw dist="107763" dir="2700000" algn="ctr" rotWithShape="0">
              <a:srgbClr val="1C1C1C">
                <a:alpha val="50000"/>
              </a:srgbClr>
            </a:outerShdw>
          </a:effectLst>
        </p:spPr>
        <p:txBody>
          <a:bodyPr/>
          <a:lstStyle/>
          <a:p>
            <a:pPr>
              <a:buFontTx/>
              <a:buNone/>
              <a:defRPr/>
            </a:pPr>
            <a:endParaRPr lang="zh-CN" altLang="en-US" sz="200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" name="Freeform 4"/>
          <p:cNvSpPr/>
          <p:nvPr/>
        </p:nvSpPr>
        <p:spPr bwMode="gray">
          <a:xfrm>
            <a:off x="5185393" y="1323997"/>
            <a:ext cx="3379611" cy="1671284"/>
          </a:xfrm>
          <a:custGeom>
            <a:avLst/>
            <a:gdLst/>
            <a:ahLst/>
            <a:cxnLst>
              <a:cxn ang="0">
                <a:pos x="303" y="1008"/>
              </a:cxn>
              <a:cxn ang="0">
                <a:pos x="1299" y="1008"/>
              </a:cxn>
              <a:cxn ang="0">
                <a:pos x="1296" y="315"/>
              </a:cxn>
              <a:cxn ang="0">
                <a:pos x="942" y="0"/>
              </a:cxn>
              <a:cxn ang="0">
                <a:pos x="3" y="0"/>
              </a:cxn>
              <a:cxn ang="0">
                <a:pos x="0" y="723"/>
              </a:cxn>
              <a:cxn ang="0">
                <a:pos x="303" y="1008"/>
              </a:cxn>
            </a:cxnLst>
            <a:rect l="0" t="0" r="r" b="b"/>
            <a:pathLst>
              <a:path w="1299" h="1008">
                <a:moveTo>
                  <a:pt x="303" y="1008"/>
                </a:moveTo>
                <a:cubicBezTo>
                  <a:pt x="801" y="1008"/>
                  <a:pt x="1299" y="1008"/>
                  <a:pt x="1299" y="1008"/>
                </a:cubicBezTo>
                <a:cubicBezTo>
                  <a:pt x="1299" y="1008"/>
                  <a:pt x="1297" y="661"/>
                  <a:pt x="1296" y="315"/>
                </a:cubicBezTo>
                <a:cubicBezTo>
                  <a:pt x="1290" y="150"/>
                  <a:pt x="1161" y="0"/>
                  <a:pt x="942" y="0"/>
                </a:cubicBezTo>
                <a:cubicBezTo>
                  <a:pt x="472" y="0"/>
                  <a:pt x="3" y="0"/>
                  <a:pt x="3" y="0"/>
                </a:cubicBezTo>
                <a:cubicBezTo>
                  <a:pt x="3" y="0"/>
                  <a:pt x="1" y="361"/>
                  <a:pt x="0" y="723"/>
                </a:cubicBezTo>
                <a:cubicBezTo>
                  <a:pt x="0" y="915"/>
                  <a:pt x="144" y="1002"/>
                  <a:pt x="303" y="1008"/>
                </a:cubicBezTo>
                <a:close/>
              </a:path>
            </a:pathLst>
          </a:custGeom>
          <a:gradFill rotWithShape="1">
            <a:gsLst>
              <a:gs pos="0">
                <a:schemeClr val="accent2">
                  <a:gamma/>
                  <a:tint val="40000"/>
                  <a:invGamma/>
                </a:schemeClr>
              </a:gs>
              <a:gs pos="100000">
                <a:schemeClr val="accent2"/>
              </a:gs>
            </a:gsLst>
            <a:lin ang="18900000" scaled="1"/>
          </a:gradFill>
          <a:ln w="28575" cmpd="sng">
            <a:solidFill>
              <a:srgbClr val="F8F8F8"/>
            </a:solidFill>
            <a:round/>
          </a:ln>
          <a:effectLst>
            <a:outerShdw dist="107763" dir="2700000" algn="ctr" rotWithShape="0">
              <a:srgbClr val="1C1C1C">
                <a:alpha val="50000"/>
              </a:srgbClr>
            </a:outerShdw>
          </a:effectLst>
        </p:spPr>
        <p:txBody>
          <a:bodyPr/>
          <a:lstStyle/>
          <a:p>
            <a:pPr>
              <a:buFontTx/>
              <a:buNone/>
              <a:defRPr/>
            </a:pP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Freeform 5"/>
          <p:cNvSpPr/>
          <p:nvPr/>
        </p:nvSpPr>
        <p:spPr bwMode="gray">
          <a:xfrm>
            <a:off x="1313658" y="3181960"/>
            <a:ext cx="3227917" cy="1731551"/>
          </a:xfrm>
          <a:custGeom>
            <a:avLst/>
            <a:gdLst/>
            <a:ahLst/>
            <a:cxnLst>
              <a:cxn ang="0">
                <a:pos x="303" y="1008"/>
              </a:cxn>
              <a:cxn ang="0">
                <a:pos x="1299" y="1008"/>
              </a:cxn>
              <a:cxn ang="0">
                <a:pos x="1296" y="315"/>
              </a:cxn>
              <a:cxn ang="0">
                <a:pos x="942" y="0"/>
              </a:cxn>
              <a:cxn ang="0">
                <a:pos x="3" y="0"/>
              </a:cxn>
              <a:cxn ang="0">
                <a:pos x="0" y="723"/>
              </a:cxn>
              <a:cxn ang="0">
                <a:pos x="303" y="1008"/>
              </a:cxn>
            </a:cxnLst>
            <a:rect l="0" t="0" r="r" b="b"/>
            <a:pathLst>
              <a:path w="1299" h="1008">
                <a:moveTo>
                  <a:pt x="303" y="1008"/>
                </a:moveTo>
                <a:cubicBezTo>
                  <a:pt x="801" y="1008"/>
                  <a:pt x="1299" y="1008"/>
                  <a:pt x="1299" y="1008"/>
                </a:cubicBezTo>
                <a:cubicBezTo>
                  <a:pt x="1299" y="1008"/>
                  <a:pt x="1297" y="661"/>
                  <a:pt x="1296" y="315"/>
                </a:cubicBezTo>
                <a:cubicBezTo>
                  <a:pt x="1290" y="150"/>
                  <a:pt x="1161" y="0"/>
                  <a:pt x="942" y="0"/>
                </a:cubicBezTo>
                <a:cubicBezTo>
                  <a:pt x="472" y="0"/>
                  <a:pt x="3" y="0"/>
                  <a:pt x="3" y="0"/>
                </a:cubicBezTo>
                <a:cubicBezTo>
                  <a:pt x="3" y="0"/>
                  <a:pt x="1" y="361"/>
                  <a:pt x="0" y="723"/>
                </a:cubicBezTo>
                <a:cubicBezTo>
                  <a:pt x="0" y="915"/>
                  <a:pt x="144" y="1002"/>
                  <a:pt x="303" y="1008"/>
                </a:cubicBezTo>
                <a:close/>
              </a:path>
            </a:pathLst>
          </a:cu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tint val="43922"/>
                  <a:invGamma/>
                </a:schemeClr>
              </a:gs>
            </a:gsLst>
            <a:lin ang="18900000" scaled="1"/>
          </a:gradFill>
          <a:ln w="28575" cmpd="sng">
            <a:solidFill>
              <a:srgbClr val="F8F8F8"/>
            </a:solidFill>
            <a:round/>
          </a:ln>
          <a:effectLst>
            <a:outerShdw dist="107763" dir="2700000" algn="ctr" rotWithShape="0">
              <a:srgbClr val="1C1C1C">
                <a:alpha val="50000"/>
              </a:srgbClr>
            </a:outerShdw>
          </a:effectLst>
        </p:spPr>
        <p:txBody>
          <a:bodyPr/>
          <a:lstStyle/>
          <a:p>
            <a:pPr>
              <a:buFontTx/>
              <a:buNone/>
              <a:defRPr/>
            </a:pPr>
            <a:endParaRPr lang="zh-CN" altLang="en-US" sz="200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6" name="Freeform 6"/>
          <p:cNvSpPr/>
          <p:nvPr/>
        </p:nvSpPr>
        <p:spPr bwMode="gray">
          <a:xfrm flipH="1">
            <a:off x="5287700" y="3187839"/>
            <a:ext cx="3277306" cy="1659526"/>
          </a:xfrm>
          <a:custGeom>
            <a:avLst/>
            <a:gdLst/>
            <a:ahLst/>
            <a:cxnLst>
              <a:cxn ang="0">
                <a:pos x="303" y="1008"/>
              </a:cxn>
              <a:cxn ang="0">
                <a:pos x="1299" y="1008"/>
              </a:cxn>
              <a:cxn ang="0">
                <a:pos x="1296" y="315"/>
              </a:cxn>
              <a:cxn ang="0">
                <a:pos x="942" y="0"/>
              </a:cxn>
              <a:cxn ang="0">
                <a:pos x="3" y="0"/>
              </a:cxn>
              <a:cxn ang="0">
                <a:pos x="0" y="723"/>
              </a:cxn>
              <a:cxn ang="0">
                <a:pos x="303" y="1008"/>
              </a:cxn>
            </a:cxnLst>
            <a:rect l="0" t="0" r="r" b="b"/>
            <a:pathLst>
              <a:path w="1299" h="1008">
                <a:moveTo>
                  <a:pt x="303" y="1008"/>
                </a:moveTo>
                <a:cubicBezTo>
                  <a:pt x="801" y="1008"/>
                  <a:pt x="1299" y="1008"/>
                  <a:pt x="1299" y="1008"/>
                </a:cubicBezTo>
                <a:cubicBezTo>
                  <a:pt x="1299" y="1008"/>
                  <a:pt x="1297" y="661"/>
                  <a:pt x="1296" y="315"/>
                </a:cubicBezTo>
                <a:cubicBezTo>
                  <a:pt x="1290" y="150"/>
                  <a:pt x="1161" y="0"/>
                  <a:pt x="942" y="0"/>
                </a:cubicBezTo>
                <a:cubicBezTo>
                  <a:pt x="472" y="0"/>
                  <a:pt x="3" y="0"/>
                  <a:pt x="3" y="0"/>
                </a:cubicBezTo>
                <a:cubicBezTo>
                  <a:pt x="3" y="0"/>
                  <a:pt x="1" y="361"/>
                  <a:pt x="0" y="723"/>
                </a:cubicBezTo>
                <a:cubicBezTo>
                  <a:pt x="0" y="915"/>
                  <a:pt x="144" y="1002"/>
                  <a:pt x="303" y="1008"/>
                </a:cubicBezTo>
                <a:close/>
              </a:path>
            </a:pathLst>
          </a:cu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tint val="53725"/>
                  <a:invGamma/>
                </a:schemeClr>
              </a:gs>
            </a:gsLst>
            <a:lin ang="18900000" scaled="1"/>
          </a:gradFill>
          <a:ln w="28575" cmpd="sng">
            <a:solidFill>
              <a:srgbClr val="F8F8F8"/>
            </a:solidFill>
            <a:round/>
          </a:ln>
          <a:effectLst>
            <a:outerShdw dist="107763" dir="2700000" algn="ctr" rotWithShape="0">
              <a:srgbClr val="1C1C1C">
                <a:alpha val="50000"/>
              </a:srgbClr>
            </a:outerShdw>
          </a:effectLst>
        </p:spPr>
        <p:txBody>
          <a:bodyPr/>
          <a:lstStyle/>
          <a:p>
            <a:pPr>
              <a:buFontTx/>
              <a:buNone/>
              <a:defRPr/>
            </a:pPr>
            <a:endParaRPr lang="zh-CN" altLang="en-US" sz="200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7" name="Oval 7"/>
          <p:cNvSpPr>
            <a:spLocks noChangeArrowheads="1"/>
          </p:cNvSpPr>
          <p:nvPr/>
        </p:nvSpPr>
        <p:spPr bwMode="auto">
          <a:xfrm>
            <a:off x="3317436" y="1938418"/>
            <a:ext cx="3256139" cy="2619376"/>
          </a:xfrm>
          <a:prstGeom prst="ellipse">
            <a:avLst/>
          </a:prstGeom>
          <a:solidFill>
            <a:srgbClr val="FE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20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 Box 8"/>
          <p:cNvSpPr txBox="1">
            <a:spLocks noChangeArrowheads="1"/>
          </p:cNvSpPr>
          <p:nvPr/>
        </p:nvSpPr>
        <p:spPr bwMode="auto">
          <a:xfrm>
            <a:off x="1622338" y="1553303"/>
            <a:ext cx="2841624" cy="13542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spcBef>
                <a:spcPct val="25000"/>
              </a:spcBef>
              <a:buFontTx/>
              <a:buNone/>
            </a:pPr>
            <a:r>
              <a:rPr lang="zh-CN" altLang="en-US" sz="3111" b="1">
                <a:latin typeface="微软雅黑" panose="020B0503020204020204" pitchFamily="34" charset="-122"/>
                <a:ea typeface="微软雅黑" panose="020B0503020204020204" pitchFamily="34" charset="-122"/>
              </a:rPr>
              <a:t>诊断</a:t>
            </a:r>
          </a:p>
          <a:p>
            <a:pPr eaLnBrk="1" hangingPunct="1">
              <a:lnSpc>
                <a:spcPct val="125000"/>
              </a:lnSpc>
              <a:spcBef>
                <a:spcPct val="25000"/>
              </a:spcBef>
              <a:buFontTx/>
              <a:buNone/>
            </a:pPr>
            <a:r>
              <a:rPr lang="zh-CN" altLang="en-US" sz="3111" b="1">
                <a:latin typeface="微软雅黑" panose="020B0503020204020204" pitchFamily="34" charset="-122"/>
                <a:ea typeface="微软雅黑" panose="020B0503020204020204" pitchFamily="34" charset="-122"/>
              </a:rPr>
              <a:t>鉴别诊断</a:t>
            </a:r>
          </a:p>
        </p:txBody>
      </p:sp>
      <p:sp>
        <p:nvSpPr>
          <p:cNvPr id="9" name="Text Box 10"/>
          <p:cNvSpPr txBox="1">
            <a:spLocks noChangeArrowheads="1"/>
          </p:cNvSpPr>
          <p:nvPr/>
        </p:nvSpPr>
        <p:spPr bwMode="black">
          <a:xfrm>
            <a:off x="1592351" y="3323071"/>
            <a:ext cx="3125611" cy="188763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algn="l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algn="l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algn="l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algn="l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algn="l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spcBef>
                <a:spcPct val="25000"/>
              </a:spcBef>
              <a:buClr>
                <a:srgbClr val="00CC99"/>
              </a:buClr>
              <a:buFont typeface="Wingdings" panose="05000000000000000000" pitchFamily="2" charset="2"/>
              <a:buNone/>
              <a:defRPr/>
            </a:pPr>
            <a:r>
              <a:rPr kumimoji="0" lang="zh-CN" altLang="en-US" sz="3111" b="1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病程转归</a:t>
            </a:r>
          </a:p>
          <a:p>
            <a:pPr eaLnBrk="1" hangingPunct="1">
              <a:lnSpc>
                <a:spcPct val="125000"/>
              </a:lnSpc>
              <a:spcBef>
                <a:spcPct val="25000"/>
              </a:spcBef>
              <a:buClr>
                <a:srgbClr val="00CC99"/>
              </a:buClr>
              <a:buFont typeface="Wingdings" panose="05000000000000000000" pitchFamily="2" charset="2"/>
              <a:buNone/>
              <a:defRPr/>
            </a:pPr>
            <a:r>
              <a:rPr kumimoji="0" lang="zh-CN" altLang="en-US" sz="3111" b="1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预后</a:t>
            </a:r>
            <a:r>
              <a:rPr kumimoji="0" lang="zh-CN" altLang="en-US" sz="3111" b="1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判断</a:t>
            </a:r>
          </a:p>
          <a:p>
            <a:pPr eaLnBrk="1" hangingPunct="1">
              <a:buFontTx/>
              <a:buNone/>
              <a:defRPr/>
            </a:pPr>
            <a:endParaRPr kumimoji="0" lang="zh-CN" altLang="en-US" sz="3111" b="1" dirty="0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 Box 11"/>
          <p:cNvSpPr txBox="1">
            <a:spLocks noChangeArrowheads="1"/>
          </p:cNvSpPr>
          <p:nvPr/>
        </p:nvSpPr>
        <p:spPr bwMode="black">
          <a:xfrm>
            <a:off x="6083212" y="3394508"/>
            <a:ext cx="2469444" cy="17166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>
              <a:lnSpc>
                <a:spcPct val="125000"/>
              </a:lnSpc>
              <a:spcBef>
                <a:spcPct val="25000"/>
              </a:spcBef>
              <a:buFontTx/>
              <a:buNone/>
              <a:defRPr/>
            </a:pPr>
            <a:r>
              <a:rPr lang="zh-CN" altLang="en-US" sz="3111" b="1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预警</a:t>
            </a:r>
            <a:r>
              <a:rPr lang="zh-CN" altLang="en-US" sz="3111" b="1" dirty="0">
                <a:solidFill>
                  <a:srgbClr val="3333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、预防</a:t>
            </a:r>
          </a:p>
          <a:p>
            <a:pPr>
              <a:lnSpc>
                <a:spcPct val="125000"/>
              </a:lnSpc>
              <a:spcBef>
                <a:spcPct val="25000"/>
              </a:spcBef>
              <a:buFontTx/>
              <a:buNone/>
              <a:defRPr/>
            </a:pPr>
            <a:r>
              <a:rPr lang="zh-CN" altLang="en-US" sz="3111" b="1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个体化医疗</a:t>
            </a:r>
            <a:endParaRPr lang="zh-CN" altLang="en-US" sz="2000" b="1" dirty="0"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buFontTx/>
              <a:buNone/>
              <a:defRPr/>
            </a:pPr>
            <a:endParaRPr lang="zh-CN" altLang="en-US" sz="2000" b="1" dirty="0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Rectangle 14"/>
          <p:cNvSpPr>
            <a:spLocks noChangeArrowheads="1"/>
          </p:cNvSpPr>
          <p:nvPr/>
        </p:nvSpPr>
        <p:spPr bwMode="auto">
          <a:xfrm>
            <a:off x="3855421" y="2786554"/>
            <a:ext cx="2166056" cy="104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zh-CN" altLang="en-US" sz="3111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自身抗体</a:t>
            </a:r>
          </a:p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zh-CN" altLang="en-US" sz="3111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临床意义</a:t>
            </a:r>
          </a:p>
        </p:txBody>
      </p:sp>
      <p:sp>
        <p:nvSpPr>
          <p:cNvPr id="12" name="Text Box 9"/>
          <p:cNvSpPr txBox="1">
            <a:spLocks noChangeArrowheads="1"/>
          </p:cNvSpPr>
          <p:nvPr/>
        </p:nvSpPr>
        <p:spPr bwMode="auto">
          <a:xfrm>
            <a:off x="6083214" y="1421010"/>
            <a:ext cx="3030361" cy="13542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spcBef>
                <a:spcPct val="25000"/>
              </a:spcBef>
              <a:buFontTx/>
              <a:buNone/>
            </a:pPr>
            <a:r>
              <a:rPr lang="zh-CN" altLang="en-US" sz="3111" b="1">
                <a:latin typeface="微软雅黑" panose="020B0503020204020204" pitchFamily="34" charset="-122"/>
                <a:ea typeface="微软雅黑" panose="020B0503020204020204" pitchFamily="34" charset="-122"/>
              </a:rPr>
              <a:t>病情评估</a:t>
            </a:r>
          </a:p>
          <a:p>
            <a:pPr eaLnBrk="1" hangingPunct="1">
              <a:lnSpc>
                <a:spcPct val="125000"/>
              </a:lnSpc>
              <a:spcBef>
                <a:spcPct val="25000"/>
              </a:spcBef>
              <a:buFontTx/>
              <a:buNone/>
            </a:pPr>
            <a:r>
              <a:rPr lang="zh-CN" altLang="en-US" sz="3111" b="1">
                <a:latin typeface="微软雅黑" panose="020B0503020204020204" pitchFamily="34" charset="-122"/>
                <a:ea typeface="微软雅黑" panose="020B0503020204020204" pitchFamily="34" charset="-122"/>
              </a:rPr>
              <a:t>治疗监测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799635" y="154314"/>
            <a:ext cx="6560729" cy="571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111" b="1" dirty="0">
                <a:solidFill>
                  <a:srgbClr val="009E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自身抗体检测的临床意义</a:t>
            </a:r>
          </a:p>
        </p:txBody>
      </p:sp>
    </p:spTree>
    <p:custDataLst>
      <p:tags r:id="rId1"/>
    </p:custData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0338" y="1787753"/>
            <a:ext cx="7669070" cy="38033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1558589" y="1096277"/>
            <a:ext cx="7441848" cy="502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667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SLE</a:t>
            </a:r>
            <a:r>
              <a:rPr lang="zh-CN" altLang="en-US" sz="2667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患者任何临床症状前</a:t>
            </a:r>
            <a:r>
              <a:rPr lang="en-US" altLang="zh-CN" sz="2667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9.4</a:t>
            </a:r>
            <a:r>
              <a:rPr lang="zh-CN" altLang="en-US" sz="2667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年可检测到相关抗体</a:t>
            </a:r>
            <a:endParaRPr lang="zh-CN" altLang="en-US" sz="2667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8"/>
          <p:cNvSpPr>
            <a:spLocks noChangeArrowheads="1"/>
          </p:cNvSpPr>
          <p:nvPr/>
        </p:nvSpPr>
        <p:spPr bwMode="auto">
          <a:xfrm>
            <a:off x="7672288" y="5499451"/>
            <a:ext cx="2287806" cy="280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  <a:defRPr/>
            </a:pPr>
            <a:r>
              <a:rPr lang="en-US" altLang="zh-CN" sz="1222" dirty="0">
                <a:latin typeface="+mn-lt"/>
                <a:ea typeface="黑体" panose="02010609060101010101" pitchFamily="49" charset="-122"/>
              </a:rPr>
              <a:t>N </a:t>
            </a:r>
            <a:r>
              <a:rPr lang="en-US" altLang="zh-CN" sz="1222" dirty="0" err="1">
                <a:latin typeface="+mn-lt"/>
                <a:ea typeface="黑体" panose="02010609060101010101" pitchFamily="49" charset="-122"/>
              </a:rPr>
              <a:t>Engl</a:t>
            </a:r>
            <a:r>
              <a:rPr lang="en-US" altLang="zh-CN" sz="1222" dirty="0">
                <a:latin typeface="+mn-lt"/>
                <a:ea typeface="黑体" panose="02010609060101010101" pitchFamily="49" charset="-122"/>
              </a:rPr>
              <a:t> J Med 2003;349:1526-33. </a:t>
            </a:r>
            <a:endParaRPr lang="zh-CN" altLang="en-US" sz="1222" dirty="0"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799635" y="28180"/>
            <a:ext cx="6560729" cy="571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111" b="1" dirty="0">
                <a:solidFill>
                  <a:srgbClr val="009E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自身抗体的预警作用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3479822" y="620153"/>
            <a:ext cx="4000444" cy="4342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22" dirty="0">
                <a:latin typeface="微软雅黑" panose="020B0503020204020204" pitchFamily="34" charset="-122"/>
                <a:ea typeface="微软雅黑" panose="020B0503020204020204" pitchFamily="34" charset="-122"/>
              </a:rPr>
              <a:t>自身抗体出现于疾病早期</a:t>
            </a:r>
          </a:p>
        </p:txBody>
      </p:sp>
    </p:spTree>
    <p:custDataLst>
      <p:tags r:id="rId1"/>
    </p:custData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335" y="1457561"/>
            <a:ext cx="8839906" cy="37582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816923" y="74251"/>
            <a:ext cx="6560729" cy="571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111" b="1" dirty="0">
                <a:solidFill>
                  <a:srgbClr val="009E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自身抗体的预警作用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919538" y="820176"/>
            <a:ext cx="8480942" cy="4342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222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不同自身抗体在同一疾病中出现时间和阳性率不同</a:t>
            </a:r>
          </a:p>
        </p:txBody>
      </p:sp>
    </p:spTree>
    <p:custDataLst>
      <p:tags r:id="rId1"/>
    </p:custData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6920204" y="5601354"/>
            <a:ext cx="2880320" cy="2974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33" dirty="0"/>
              <a:t>N. Engl. J. Med., 349: 1526 (2003)</a:t>
            </a:r>
            <a:endParaRPr lang="zh-CN" altLang="en-US" sz="1333" dirty="0"/>
          </a:p>
        </p:txBody>
      </p:sp>
      <p:sp>
        <p:nvSpPr>
          <p:cNvPr id="5" name="TextBox 4"/>
          <p:cNvSpPr txBox="1"/>
          <p:nvPr/>
        </p:nvSpPr>
        <p:spPr>
          <a:xfrm>
            <a:off x="1799635" y="107166"/>
            <a:ext cx="6560729" cy="571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111" b="1" dirty="0">
                <a:solidFill>
                  <a:srgbClr val="009E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自身抗体的预警作用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239573" y="753502"/>
            <a:ext cx="8240916" cy="4342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222" dirty="0">
                <a:latin typeface="微软雅黑" panose="020B0503020204020204" pitchFamily="34" charset="-122"/>
                <a:ea typeface="微软雅黑" panose="020B0503020204020204" pitchFamily="34" charset="-122"/>
              </a:rPr>
              <a:t>SLE</a:t>
            </a:r>
            <a:r>
              <a:rPr lang="zh-CN" altLang="en-US" sz="2222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诊断前后相关自身抗体的产生进程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9600" y="1390670"/>
            <a:ext cx="7908178" cy="39750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 Box 2"/>
          <p:cNvSpPr txBox="1">
            <a:spLocks noChangeArrowheads="1"/>
          </p:cNvSpPr>
          <p:nvPr/>
        </p:nvSpPr>
        <p:spPr bwMode="auto">
          <a:xfrm>
            <a:off x="919538" y="137199"/>
            <a:ext cx="7760862" cy="5766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6964" tIns="48482" rIns="96964" bIns="48482">
            <a:spAutoFit/>
          </a:bodyPr>
          <a:lstStyle/>
          <a:p>
            <a:pPr algn="ctr" defTabSz="970129">
              <a:spcBef>
                <a:spcPct val="50000"/>
              </a:spcBef>
            </a:pPr>
            <a:r>
              <a:rPr lang="zh-CN" altLang="en-US" sz="3111" b="1" dirty="0">
                <a:solidFill>
                  <a:srgbClr val="009E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检测自身抗体常用的方法</a:t>
            </a: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4475869"/>
            <a:ext cx="1647472" cy="15566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2" name="Rectangle 4"/>
          <p:cNvSpPr>
            <a:spLocks noChangeArrowheads="1"/>
          </p:cNvSpPr>
          <p:nvPr/>
        </p:nvSpPr>
        <p:spPr bwMode="auto">
          <a:xfrm>
            <a:off x="2599725" y="1097304"/>
            <a:ext cx="6960306" cy="35867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6964" tIns="48482" rIns="96964" bIns="48482">
            <a:spAutoFit/>
          </a:bodyPr>
          <a:lstStyle/>
          <a:p>
            <a:pPr defTabSz="970129">
              <a:spcBef>
                <a:spcPct val="50000"/>
              </a:spcBef>
              <a:buFontTx/>
              <a:buChar char="•"/>
            </a:pPr>
            <a:r>
              <a:rPr kumimoji="1" lang="zh-CN" altLang="en-US" sz="2667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间接免疫荧光法（</a:t>
            </a:r>
            <a:r>
              <a:rPr kumimoji="1" lang="en-US" altLang="zh-CN" sz="2667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IIF</a:t>
            </a:r>
            <a:r>
              <a:rPr kumimoji="1" lang="zh-CN" altLang="en-US" sz="2667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）</a:t>
            </a:r>
          </a:p>
          <a:p>
            <a:pPr defTabSz="970129">
              <a:spcBef>
                <a:spcPct val="50000"/>
              </a:spcBef>
              <a:buFontTx/>
              <a:buChar char="•"/>
            </a:pPr>
            <a:r>
              <a:rPr kumimoji="1" lang="en-US" altLang="zh-CN" sz="2667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ELISA</a:t>
            </a:r>
          </a:p>
          <a:p>
            <a:pPr defTabSz="970129">
              <a:spcBef>
                <a:spcPct val="50000"/>
              </a:spcBef>
              <a:buFontTx/>
              <a:buChar char="•"/>
            </a:pPr>
            <a:r>
              <a:rPr kumimoji="1" lang="en-US" altLang="zh-CN" sz="2667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Western-blot</a:t>
            </a:r>
          </a:p>
          <a:p>
            <a:pPr defTabSz="970129">
              <a:spcBef>
                <a:spcPct val="50000"/>
              </a:spcBef>
              <a:buFontTx/>
              <a:buChar char="•"/>
            </a:pPr>
            <a:r>
              <a:rPr kumimoji="1" lang="zh-CN" altLang="en-US" sz="2667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酶免疫斑点法（免疫印迹法）</a:t>
            </a:r>
            <a:endParaRPr kumimoji="1" lang="en-US" altLang="zh-CN" sz="2667" b="1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 defTabSz="970129">
              <a:spcBef>
                <a:spcPct val="50000"/>
              </a:spcBef>
              <a:buFontTx/>
              <a:buChar char="•"/>
            </a:pPr>
            <a:r>
              <a:rPr kumimoji="1" lang="zh-CN" altLang="en-US" sz="2667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化学发光法</a:t>
            </a:r>
            <a:endParaRPr kumimoji="1" lang="en-US" altLang="zh-CN" sz="2667" b="1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 defTabSz="970129">
              <a:spcBef>
                <a:spcPct val="50000"/>
              </a:spcBef>
              <a:buFontTx/>
              <a:buChar char="•"/>
            </a:pPr>
            <a:r>
              <a:rPr kumimoji="1" lang="zh-CN" altLang="en-US" sz="2667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多重微珠流式免疫荧光法</a:t>
            </a:r>
          </a:p>
        </p:txBody>
      </p:sp>
    </p:spTree>
    <p:extLst>
      <p:ext uri="{BB962C8B-B14F-4D97-AF65-F5344CB8AC3E}">
        <p14:creationId xmlns:p14="http://schemas.microsoft.com/office/powerpoint/2010/main" val="193578056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370419" y="5191094"/>
            <a:ext cx="9030063" cy="5333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+mj-ea"/>
              <a:ea typeface="+mj-ea"/>
            </a:endParaRPr>
          </a:p>
        </p:txBody>
      </p:sp>
      <p:sp>
        <p:nvSpPr>
          <p:cNvPr id="18435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-76434"/>
            <a:ext cx="10160000" cy="867039"/>
          </a:xfrm>
        </p:spPr>
        <p:txBody>
          <a:bodyPr vert="horz" lIns="101600" tIns="50800" rIns="101600" bIns="50800" rtlCol="0" anchor="ctr">
            <a:normAutofit/>
          </a:bodyPr>
          <a:lstStyle/>
          <a:p>
            <a:r>
              <a:rPr lang="zh-CN" altLang="en-US" sz="3111" b="1" dirty="0">
                <a:solidFill>
                  <a:srgbClr val="009EA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自身抗体临床检测路径</a:t>
            </a:r>
            <a:endParaRPr lang="de-DE" altLang="zh-CN" sz="3111" b="1" dirty="0">
              <a:solidFill>
                <a:srgbClr val="009EA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3" name="组合 4"/>
          <p:cNvGrpSpPr/>
          <p:nvPr/>
        </p:nvGrpSpPr>
        <p:grpSpPr>
          <a:xfrm>
            <a:off x="4367748" y="1063823"/>
            <a:ext cx="2640541" cy="1802769"/>
            <a:chOff x="3930972" y="1491828"/>
            <a:chExt cx="2376487" cy="1946991"/>
          </a:xfrm>
        </p:grpSpPr>
        <p:pic>
          <p:nvPicPr>
            <p:cNvPr id="34835" name="Picture 26" descr="doping-wachstumshormon-540x304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30972" y="1491828"/>
              <a:ext cx="2376487" cy="1443037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4836" name="Text Box 27"/>
            <p:cNvSpPr txBox="1">
              <a:spLocks noChangeArrowheads="1"/>
            </p:cNvSpPr>
            <p:nvPr/>
          </p:nvSpPr>
          <p:spPr bwMode="auto">
            <a:xfrm>
              <a:off x="4386584" y="2969790"/>
              <a:ext cx="1450205" cy="46902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/>
              <a:r>
                <a:rPr lang="zh-CN" altLang="en-US" sz="2222" dirty="0">
                  <a:latin typeface="黑体" pitchFamily="49" charset="-122"/>
                  <a:ea typeface="黑体" pitchFamily="49" charset="-122"/>
                </a:rPr>
                <a:t>实验室检查</a:t>
              </a:r>
              <a:endParaRPr lang="de-DE" altLang="zh-CN" sz="2222" dirty="0">
                <a:latin typeface="黑体" pitchFamily="49" charset="-122"/>
                <a:ea typeface="黑体" pitchFamily="49" charset="-122"/>
              </a:endParaRPr>
            </a:p>
          </p:txBody>
        </p:sp>
      </p:grpSp>
      <p:sp>
        <p:nvSpPr>
          <p:cNvPr id="34837" name="Line 29"/>
          <p:cNvSpPr>
            <a:spLocks noChangeShapeType="1"/>
          </p:cNvSpPr>
          <p:nvPr/>
        </p:nvSpPr>
        <p:spPr bwMode="auto">
          <a:xfrm rot="16200000">
            <a:off x="3789191" y="1312971"/>
            <a:ext cx="0" cy="837847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000"/>
          </a:p>
        </p:txBody>
      </p:sp>
      <p:sp>
        <p:nvSpPr>
          <p:cNvPr id="34833" name="Line 28"/>
          <p:cNvSpPr>
            <a:spLocks noChangeShapeType="1"/>
          </p:cNvSpPr>
          <p:nvPr/>
        </p:nvSpPr>
        <p:spPr bwMode="auto">
          <a:xfrm rot="2677384">
            <a:off x="4728424" y="4526992"/>
            <a:ext cx="417829" cy="537267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000">
              <a:latin typeface="+mj-ea"/>
              <a:ea typeface="+mj-ea"/>
            </a:endParaRPr>
          </a:p>
        </p:txBody>
      </p:sp>
      <p:sp>
        <p:nvSpPr>
          <p:cNvPr id="34829" name="Line 34"/>
          <p:cNvSpPr>
            <a:spLocks noChangeShapeType="1"/>
          </p:cNvSpPr>
          <p:nvPr/>
        </p:nvSpPr>
        <p:spPr bwMode="auto">
          <a:xfrm>
            <a:off x="5640062" y="2857500"/>
            <a:ext cx="0" cy="514468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000">
              <a:latin typeface="+mj-ea"/>
              <a:ea typeface="+mj-ea"/>
            </a:endParaRPr>
          </a:p>
        </p:txBody>
      </p:sp>
      <p:sp>
        <p:nvSpPr>
          <p:cNvPr id="34827" name="Line 39"/>
          <p:cNvSpPr>
            <a:spLocks noChangeShapeType="1"/>
          </p:cNvSpPr>
          <p:nvPr/>
        </p:nvSpPr>
        <p:spPr bwMode="auto">
          <a:xfrm rot="18922616" flipH="1">
            <a:off x="6730979" y="4273216"/>
            <a:ext cx="50990" cy="848977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000">
              <a:latin typeface="+mj-ea"/>
              <a:ea typeface="+mj-ea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315960" y="4923405"/>
            <a:ext cx="1958771" cy="715844"/>
            <a:chOff x="1056009" y="3747344"/>
            <a:chExt cx="2266950" cy="995684"/>
          </a:xfrm>
        </p:grpSpPr>
        <p:sp>
          <p:nvSpPr>
            <p:cNvPr id="34834" name="Text Box 31"/>
            <p:cNvSpPr txBox="1">
              <a:spLocks noChangeArrowheads="1"/>
            </p:cNvSpPr>
            <p:nvPr/>
          </p:nvSpPr>
          <p:spPr bwMode="auto">
            <a:xfrm>
              <a:off x="1518994" y="3747344"/>
              <a:ext cx="1562457" cy="55652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/>
              <a:r>
                <a:rPr lang="en-US" altLang="zh-CN" sz="2000" b="1" dirty="0">
                  <a:latin typeface="+mj-ea"/>
                  <a:ea typeface="+mj-ea"/>
                </a:rPr>
                <a:t>ELISA</a:t>
              </a:r>
              <a:r>
                <a:rPr lang="zh-CN" altLang="en-US" sz="2000" b="1" dirty="0">
                  <a:latin typeface="+mj-ea"/>
                  <a:ea typeface="+mj-ea"/>
                </a:rPr>
                <a:t>检测</a:t>
              </a:r>
              <a:endParaRPr lang="de-DE" altLang="zh-CN" sz="2000" b="1" dirty="0">
                <a:latin typeface="+mj-ea"/>
                <a:ea typeface="+mj-ea"/>
              </a:endParaRPr>
            </a:p>
          </p:txBody>
        </p:sp>
        <p:pic>
          <p:nvPicPr>
            <p:cNvPr id="34825" name="Picture 5" descr="ENA_ProfilPlus 1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56009" y="4369965"/>
              <a:ext cx="2266950" cy="373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5" name="组合 5"/>
          <p:cNvGrpSpPr/>
          <p:nvPr/>
        </p:nvGrpSpPr>
        <p:grpSpPr>
          <a:xfrm>
            <a:off x="496012" y="1059528"/>
            <a:ext cx="2752677" cy="1861843"/>
            <a:chOff x="446409" y="1487189"/>
            <a:chExt cx="2477409" cy="2010790"/>
          </a:xfrm>
        </p:grpSpPr>
        <p:sp>
          <p:nvSpPr>
            <p:cNvPr id="34839" name="Text Box 24"/>
            <p:cNvSpPr txBox="1">
              <a:spLocks noChangeArrowheads="1"/>
            </p:cNvSpPr>
            <p:nvPr/>
          </p:nvSpPr>
          <p:spPr bwMode="auto">
            <a:xfrm>
              <a:off x="446409" y="3028950"/>
              <a:ext cx="2477409" cy="46902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/>
              <a:r>
                <a:rPr lang="zh-CN" altLang="en-US" sz="2222" dirty="0">
                  <a:latin typeface="黑体" pitchFamily="49" charset="-122"/>
                  <a:ea typeface="黑体" pitchFamily="49" charset="-122"/>
                </a:rPr>
                <a:t>疑似自身免疫性疾病</a:t>
              </a:r>
              <a:endParaRPr lang="de-DE" altLang="zh-CN" sz="2222" dirty="0">
                <a:latin typeface="黑体" pitchFamily="49" charset="-122"/>
                <a:ea typeface="黑体" pitchFamily="49" charset="-122"/>
              </a:endParaRPr>
            </a:p>
          </p:txBody>
        </p:sp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75271" y="1487189"/>
              <a:ext cx="1034650" cy="1447676"/>
            </a:xfrm>
            <a:prstGeom prst="rect">
              <a:avLst/>
            </a:prstGeom>
            <a:ln w="38100" cap="sq">
              <a:solidFill>
                <a:srgbClr val="000000"/>
              </a:solidFill>
              <a:prstDash val="solid"/>
              <a:miter lim="800000"/>
            </a:ln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</p:spPr>
        </p:pic>
      </p:grpSp>
      <p:grpSp>
        <p:nvGrpSpPr>
          <p:cNvPr id="6" name="组合 2"/>
          <p:cNvGrpSpPr/>
          <p:nvPr/>
        </p:nvGrpSpPr>
        <p:grpSpPr>
          <a:xfrm>
            <a:off x="5720071" y="5017740"/>
            <a:ext cx="4119938" cy="547591"/>
            <a:chOff x="4662629" y="3426659"/>
            <a:chExt cx="4212000" cy="1206777"/>
          </a:xfrm>
        </p:grpSpPr>
        <p:sp>
          <p:nvSpPr>
            <p:cNvPr id="34826" name="Text Box 32"/>
            <p:cNvSpPr txBox="1">
              <a:spLocks noChangeArrowheads="1"/>
            </p:cNvSpPr>
            <p:nvPr/>
          </p:nvSpPr>
          <p:spPr bwMode="auto">
            <a:xfrm>
              <a:off x="5725986" y="3426659"/>
              <a:ext cx="1939055" cy="9570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/>
              <a:r>
                <a:rPr lang="zh-CN" altLang="en-US" sz="2222" b="1" dirty="0">
                  <a:latin typeface="+mj-ea"/>
                  <a:ea typeface="+mj-ea"/>
                </a:rPr>
                <a:t>免疫印迹检测</a:t>
              </a:r>
              <a:endParaRPr lang="de-DE" altLang="zh-CN" sz="2222" b="1" dirty="0">
                <a:latin typeface="+mj-ea"/>
                <a:ea typeface="+mj-ea"/>
              </a:endParaRPr>
            </a:p>
          </p:txBody>
        </p:sp>
        <p:pic>
          <p:nvPicPr>
            <p:cNvPr id="25" name="Picture 44"/>
            <p:cNvPicPr>
              <a:picLocks noChangeAspect="1" noChangeArrowheads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6548" b="30019"/>
            <a:stretch/>
          </p:blipFill>
          <p:spPr bwMode="auto">
            <a:xfrm>
              <a:off x="4662629" y="4479556"/>
              <a:ext cx="4212000" cy="15388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aphicFrame>
        <p:nvGraphicFramePr>
          <p:cNvPr id="185346" name="Object 4"/>
          <p:cNvGraphicFramePr>
            <a:graphicFrameLocks noChangeAspect="1"/>
          </p:cNvGraphicFramePr>
          <p:nvPr/>
        </p:nvGraphicFramePr>
        <p:xfrm>
          <a:off x="4759964" y="3417562"/>
          <a:ext cx="1680187" cy="96010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9268" name="BMP 图象" r:id="rId8" imgW="2495238" imgH="3858164" progId="PBrush">
                  <p:embed/>
                </p:oleObj>
              </mc:Choice>
              <mc:Fallback>
                <p:oleObj name="BMP 图象" r:id="rId8" imgW="2495238" imgH="3858164" progId="PBrush">
                  <p:embed/>
                  <p:pic>
                    <p:nvPicPr>
                      <p:cNvPr id="185346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59964" y="3417562"/>
                        <a:ext cx="1680187" cy="96010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Text Box 31"/>
          <p:cNvSpPr txBox="1">
            <a:spLocks noChangeArrowheads="1"/>
          </p:cNvSpPr>
          <p:nvPr/>
        </p:nvSpPr>
        <p:spPr bwMode="auto">
          <a:xfrm>
            <a:off x="6600169" y="3577580"/>
            <a:ext cx="1188146" cy="4342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222" b="1" dirty="0">
                <a:latin typeface="+mj-ea"/>
                <a:ea typeface="+mj-ea"/>
              </a:rPr>
              <a:t>IIF</a:t>
            </a:r>
            <a:r>
              <a:rPr lang="zh-CN" altLang="en-US" sz="2222" b="1" dirty="0">
                <a:latin typeface="+mj-ea"/>
                <a:ea typeface="+mj-ea"/>
              </a:rPr>
              <a:t>检测</a:t>
            </a:r>
            <a:endParaRPr lang="de-DE" altLang="zh-CN" sz="2222" b="1" dirty="0">
              <a:latin typeface="+mj-ea"/>
              <a:ea typeface="+mj-ea"/>
            </a:endParaRPr>
          </a:p>
        </p:txBody>
      </p:sp>
      <p:pic>
        <p:nvPicPr>
          <p:cNvPr id="22" name="图片 21" descr="2222221112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458289" y="4830517"/>
            <a:ext cx="948803" cy="808732"/>
          </a:xfrm>
          <a:prstGeom prst="rect">
            <a:avLst/>
          </a:prstGeom>
        </p:spPr>
      </p:pic>
      <p:sp>
        <p:nvSpPr>
          <p:cNvPr id="23" name="Line 28"/>
          <p:cNvSpPr>
            <a:spLocks noChangeShapeType="1"/>
          </p:cNvSpPr>
          <p:nvPr/>
        </p:nvSpPr>
        <p:spPr bwMode="auto">
          <a:xfrm rot="2677384" flipH="1">
            <a:off x="2718831" y="3362707"/>
            <a:ext cx="1121941" cy="2394146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000">
              <a:latin typeface="+mj-ea"/>
              <a:ea typeface="+mj-ea"/>
            </a:endParaRPr>
          </a:p>
        </p:txBody>
      </p:sp>
      <p:sp>
        <p:nvSpPr>
          <p:cNvPr id="27" name="Text Box 31"/>
          <p:cNvSpPr txBox="1">
            <a:spLocks noChangeArrowheads="1"/>
          </p:cNvSpPr>
          <p:nvPr/>
        </p:nvSpPr>
        <p:spPr bwMode="auto">
          <a:xfrm>
            <a:off x="359476" y="4457678"/>
            <a:ext cx="1733167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2000" b="1" dirty="0">
                <a:latin typeface="+mj-ea"/>
                <a:ea typeface="+mj-ea"/>
              </a:rPr>
              <a:t>化学发光检测</a:t>
            </a:r>
            <a:endParaRPr lang="de-DE" altLang="zh-CN" sz="2000" b="1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0599674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72"/>
          <p:cNvSpPr>
            <a:spLocks noChangeArrowheads="1"/>
          </p:cNvSpPr>
          <p:nvPr/>
        </p:nvSpPr>
        <p:spPr bwMode="auto">
          <a:xfrm>
            <a:off x="2464154" y="1405093"/>
            <a:ext cx="6215944" cy="518878"/>
          </a:xfrm>
          <a:prstGeom prst="roundRect">
            <a:avLst>
              <a:gd name="adj" fmla="val 16667"/>
            </a:avLst>
          </a:prstGeom>
          <a:solidFill>
            <a:schemeClr val="bg1">
              <a:lumMod val="50000"/>
              <a:alpha val="50195"/>
            </a:schemeClr>
          </a:solidFill>
          <a:ln>
            <a:noFill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 sz="2222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" name="圆角矩形 10"/>
          <p:cNvSpPr>
            <a:spLocks noChangeArrowheads="1"/>
          </p:cNvSpPr>
          <p:nvPr/>
        </p:nvSpPr>
        <p:spPr bwMode="auto">
          <a:xfrm>
            <a:off x="1719794" y="1405093"/>
            <a:ext cx="1146528" cy="518878"/>
          </a:xfrm>
          <a:custGeom>
            <a:avLst/>
            <a:gdLst>
              <a:gd name="T0" fmla="*/ 0 w 760508"/>
              <a:gd name="T1" fmla="*/ 0 h 412624"/>
              <a:gd name="T2" fmla="*/ 760508 w 760508"/>
              <a:gd name="T3" fmla="*/ 412624 h 412624"/>
            </a:gdLst>
            <a:ahLst/>
            <a:cxnLst/>
            <a:rect l="T0" t="T1" r="T2" b="T3"/>
            <a:pathLst>
              <a:path w="760508" h="412624">
                <a:moveTo>
                  <a:pt x="68772" y="0"/>
                </a:moveTo>
                <a:lnTo>
                  <a:pt x="322746" y="0"/>
                </a:lnTo>
                <a:lnTo>
                  <a:pt x="397990" y="0"/>
                </a:lnTo>
                <a:lnTo>
                  <a:pt x="554196" y="0"/>
                </a:lnTo>
                <a:lnTo>
                  <a:pt x="760508" y="206312"/>
                </a:lnTo>
                <a:lnTo>
                  <a:pt x="554196" y="412624"/>
                </a:lnTo>
                <a:lnTo>
                  <a:pt x="397990" y="412624"/>
                </a:lnTo>
                <a:lnTo>
                  <a:pt x="322746" y="412624"/>
                </a:lnTo>
                <a:lnTo>
                  <a:pt x="68772" y="412624"/>
                </a:lnTo>
                <a:cubicBezTo>
                  <a:pt x="30790" y="412624"/>
                  <a:pt x="0" y="381834"/>
                  <a:pt x="0" y="343852"/>
                </a:cubicBezTo>
                <a:lnTo>
                  <a:pt x="0" y="68772"/>
                </a:lnTo>
                <a:cubicBezTo>
                  <a:pt x="0" y="30790"/>
                  <a:pt x="30790" y="0"/>
                  <a:pt x="68772" y="0"/>
                </a:cubicBezTo>
                <a:close/>
              </a:path>
            </a:pathLst>
          </a:custGeom>
          <a:gradFill rotWithShape="1">
            <a:gsLst>
              <a:gs pos="0">
                <a:srgbClr val="00668B"/>
              </a:gs>
              <a:gs pos="50000">
                <a:srgbClr val="0092C8"/>
              </a:gs>
              <a:gs pos="100000">
                <a:srgbClr val="00B0F0"/>
              </a:gs>
            </a:gsLst>
            <a:lin ang="162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BABA00"/>
                </a:solidFill>
                <a:bevel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222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1.</a:t>
            </a:r>
            <a:endParaRPr lang="zh-CN" altLang="en-US" sz="2222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" name="圆角矩形 72"/>
          <p:cNvSpPr>
            <a:spLocks noChangeArrowheads="1"/>
          </p:cNvSpPr>
          <p:nvPr/>
        </p:nvSpPr>
        <p:spPr bwMode="auto">
          <a:xfrm>
            <a:off x="2464154" y="2223834"/>
            <a:ext cx="6215944" cy="518877"/>
          </a:xfrm>
          <a:prstGeom prst="roundRect">
            <a:avLst>
              <a:gd name="adj" fmla="val 16667"/>
            </a:avLst>
          </a:prstGeom>
          <a:solidFill>
            <a:schemeClr val="bg1">
              <a:lumMod val="50000"/>
              <a:alpha val="50195"/>
            </a:schemeClr>
          </a:solidFill>
          <a:ln>
            <a:noFill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 sz="2222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8" name="圆角矩形 72"/>
          <p:cNvSpPr>
            <a:spLocks noChangeArrowheads="1"/>
          </p:cNvSpPr>
          <p:nvPr/>
        </p:nvSpPr>
        <p:spPr bwMode="auto">
          <a:xfrm>
            <a:off x="2483556" y="3005824"/>
            <a:ext cx="6215944" cy="518877"/>
          </a:xfrm>
          <a:prstGeom prst="roundRect">
            <a:avLst>
              <a:gd name="adj" fmla="val 16667"/>
            </a:avLst>
          </a:prstGeom>
          <a:solidFill>
            <a:schemeClr val="bg1">
              <a:lumMod val="50000"/>
              <a:alpha val="50195"/>
            </a:schemeClr>
          </a:solidFill>
          <a:ln>
            <a:noFill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 sz="2222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" name="圆角矩形 72"/>
          <p:cNvSpPr>
            <a:spLocks noChangeArrowheads="1"/>
          </p:cNvSpPr>
          <p:nvPr/>
        </p:nvSpPr>
        <p:spPr bwMode="auto">
          <a:xfrm>
            <a:off x="2464154" y="3805454"/>
            <a:ext cx="6215944" cy="518877"/>
          </a:xfrm>
          <a:prstGeom prst="roundRect">
            <a:avLst>
              <a:gd name="adj" fmla="val 16667"/>
            </a:avLst>
          </a:prstGeom>
          <a:solidFill>
            <a:schemeClr val="bg1">
              <a:lumMod val="50000"/>
              <a:alpha val="50195"/>
            </a:schemeClr>
          </a:solidFill>
          <a:ln>
            <a:noFill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 sz="2222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0" name="圆角矩形 10"/>
          <p:cNvSpPr>
            <a:spLocks noChangeArrowheads="1"/>
          </p:cNvSpPr>
          <p:nvPr/>
        </p:nvSpPr>
        <p:spPr bwMode="auto">
          <a:xfrm>
            <a:off x="1719794" y="2223834"/>
            <a:ext cx="1146528" cy="518877"/>
          </a:xfrm>
          <a:custGeom>
            <a:avLst/>
            <a:gdLst>
              <a:gd name="T0" fmla="*/ 0 w 760508"/>
              <a:gd name="T1" fmla="*/ 0 h 412624"/>
              <a:gd name="T2" fmla="*/ 760508 w 760508"/>
              <a:gd name="T3" fmla="*/ 412624 h 412624"/>
            </a:gdLst>
            <a:ahLst/>
            <a:cxnLst/>
            <a:rect l="T0" t="T1" r="T2" b="T3"/>
            <a:pathLst>
              <a:path w="760508" h="412624">
                <a:moveTo>
                  <a:pt x="68772" y="0"/>
                </a:moveTo>
                <a:lnTo>
                  <a:pt x="322746" y="0"/>
                </a:lnTo>
                <a:lnTo>
                  <a:pt x="397990" y="0"/>
                </a:lnTo>
                <a:lnTo>
                  <a:pt x="554196" y="0"/>
                </a:lnTo>
                <a:lnTo>
                  <a:pt x="760508" y="206312"/>
                </a:lnTo>
                <a:lnTo>
                  <a:pt x="554196" y="412624"/>
                </a:lnTo>
                <a:lnTo>
                  <a:pt x="397990" y="412624"/>
                </a:lnTo>
                <a:lnTo>
                  <a:pt x="322746" y="412624"/>
                </a:lnTo>
                <a:lnTo>
                  <a:pt x="68772" y="412624"/>
                </a:lnTo>
                <a:cubicBezTo>
                  <a:pt x="30790" y="412624"/>
                  <a:pt x="0" y="381834"/>
                  <a:pt x="0" y="343852"/>
                </a:cubicBezTo>
                <a:lnTo>
                  <a:pt x="0" y="68772"/>
                </a:lnTo>
                <a:cubicBezTo>
                  <a:pt x="0" y="30790"/>
                  <a:pt x="30790" y="0"/>
                  <a:pt x="68772" y="0"/>
                </a:cubicBezTo>
                <a:close/>
              </a:path>
            </a:pathLst>
          </a:custGeom>
          <a:gradFill rotWithShape="1">
            <a:gsLst>
              <a:gs pos="0">
                <a:srgbClr val="00668B"/>
              </a:gs>
              <a:gs pos="50000">
                <a:srgbClr val="0092C8"/>
              </a:gs>
              <a:gs pos="100000">
                <a:srgbClr val="00B0F0"/>
              </a:gs>
            </a:gsLst>
            <a:lin ang="162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BABA00"/>
                </a:solidFill>
                <a:bevel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222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2.</a:t>
            </a:r>
            <a:endParaRPr lang="zh-CN" altLang="en-US" sz="2222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1" name="圆角矩形 10"/>
          <p:cNvSpPr>
            <a:spLocks noChangeArrowheads="1"/>
          </p:cNvSpPr>
          <p:nvPr/>
        </p:nvSpPr>
        <p:spPr bwMode="auto">
          <a:xfrm>
            <a:off x="1719794" y="3005824"/>
            <a:ext cx="1146528" cy="518877"/>
          </a:xfrm>
          <a:custGeom>
            <a:avLst/>
            <a:gdLst>
              <a:gd name="T0" fmla="*/ 0 w 760508"/>
              <a:gd name="T1" fmla="*/ 0 h 412624"/>
              <a:gd name="T2" fmla="*/ 760508 w 760508"/>
              <a:gd name="T3" fmla="*/ 412624 h 412624"/>
            </a:gdLst>
            <a:ahLst/>
            <a:cxnLst/>
            <a:rect l="T0" t="T1" r="T2" b="T3"/>
            <a:pathLst>
              <a:path w="760508" h="412624">
                <a:moveTo>
                  <a:pt x="68772" y="0"/>
                </a:moveTo>
                <a:lnTo>
                  <a:pt x="322746" y="0"/>
                </a:lnTo>
                <a:lnTo>
                  <a:pt x="397990" y="0"/>
                </a:lnTo>
                <a:lnTo>
                  <a:pt x="554196" y="0"/>
                </a:lnTo>
                <a:lnTo>
                  <a:pt x="760508" y="206312"/>
                </a:lnTo>
                <a:lnTo>
                  <a:pt x="554196" y="412624"/>
                </a:lnTo>
                <a:lnTo>
                  <a:pt x="397990" y="412624"/>
                </a:lnTo>
                <a:lnTo>
                  <a:pt x="322746" y="412624"/>
                </a:lnTo>
                <a:lnTo>
                  <a:pt x="68772" y="412624"/>
                </a:lnTo>
                <a:cubicBezTo>
                  <a:pt x="30790" y="412624"/>
                  <a:pt x="0" y="381834"/>
                  <a:pt x="0" y="343852"/>
                </a:cubicBezTo>
                <a:lnTo>
                  <a:pt x="0" y="68772"/>
                </a:lnTo>
                <a:cubicBezTo>
                  <a:pt x="0" y="30790"/>
                  <a:pt x="30790" y="0"/>
                  <a:pt x="68772" y="0"/>
                </a:cubicBezTo>
                <a:close/>
              </a:path>
            </a:pathLst>
          </a:custGeom>
          <a:gradFill rotWithShape="1">
            <a:gsLst>
              <a:gs pos="0">
                <a:srgbClr val="00668B"/>
              </a:gs>
              <a:gs pos="50000">
                <a:srgbClr val="0092C8"/>
              </a:gs>
              <a:gs pos="100000">
                <a:srgbClr val="00B0F0"/>
              </a:gs>
            </a:gsLst>
            <a:lin ang="162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BABA00"/>
                </a:solidFill>
                <a:bevel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222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3.</a:t>
            </a:r>
            <a:endParaRPr lang="zh-CN" altLang="en-US" sz="2222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2" name="圆角矩形 10"/>
          <p:cNvSpPr>
            <a:spLocks noChangeArrowheads="1"/>
          </p:cNvSpPr>
          <p:nvPr/>
        </p:nvSpPr>
        <p:spPr bwMode="auto">
          <a:xfrm>
            <a:off x="1719794" y="3805454"/>
            <a:ext cx="1146528" cy="518877"/>
          </a:xfrm>
          <a:custGeom>
            <a:avLst/>
            <a:gdLst>
              <a:gd name="T0" fmla="*/ 0 w 760508"/>
              <a:gd name="T1" fmla="*/ 0 h 412624"/>
              <a:gd name="T2" fmla="*/ 760508 w 760508"/>
              <a:gd name="T3" fmla="*/ 412624 h 412624"/>
            </a:gdLst>
            <a:ahLst/>
            <a:cxnLst/>
            <a:rect l="T0" t="T1" r="T2" b="T3"/>
            <a:pathLst>
              <a:path w="760508" h="412624">
                <a:moveTo>
                  <a:pt x="68772" y="0"/>
                </a:moveTo>
                <a:lnTo>
                  <a:pt x="322746" y="0"/>
                </a:lnTo>
                <a:lnTo>
                  <a:pt x="397990" y="0"/>
                </a:lnTo>
                <a:lnTo>
                  <a:pt x="554196" y="0"/>
                </a:lnTo>
                <a:lnTo>
                  <a:pt x="760508" y="206312"/>
                </a:lnTo>
                <a:lnTo>
                  <a:pt x="554196" y="412624"/>
                </a:lnTo>
                <a:lnTo>
                  <a:pt x="397990" y="412624"/>
                </a:lnTo>
                <a:lnTo>
                  <a:pt x="322746" y="412624"/>
                </a:lnTo>
                <a:lnTo>
                  <a:pt x="68772" y="412624"/>
                </a:lnTo>
                <a:cubicBezTo>
                  <a:pt x="30790" y="412624"/>
                  <a:pt x="0" y="381834"/>
                  <a:pt x="0" y="343852"/>
                </a:cubicBezTo>
                <a:lnTo>
                  <a:pt x="0" y="68772"/>
                </a:lnTo>
                <a:cubicBezTo>
                  <a:pt x="0" y="30790"/>
                  <a:pt x="30790" y="0"/>
                  <a:pt x="68772" y="0"/>
                </a:cubicBezTo>
                <a:close/>
              </a:path>
            </a:pathLst>
          </a:custGeom>
          <a:gradFill rotWithShape="1">
            <a:gsLst>
              <a:gs pos="0">
                <a:srgbClr val="00668B"/>
              </a:gs>
              <a:gs pos="50000">
                <a:srgbClr val="0092C8"/>
              </a:gs>
              <a:gs pos="100000">
                <a:srgbClr val="00B0F0"/>
              </a:gs>
            </a:gsLst>
            <a:lin ang="162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BABA00"/>
                </a:solidFill>
                <a:bevel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222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4.</a:t>
            </a:r>
            <a:endParaRPr lang="zh-CN" altLang="en-US" sz="2222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3" name="矩形 82"/>
          <p:cNvSpPr>
            <a:spLocks noChangeArrowheads="1"/>
          </p:cNvSpPr>
          <p:nvPr/>
        </p:nvSpPr>
        <p:spPr bwMode="auto">
          <a:xfrm>
            <a:off x="3399814" y="3020522"/>
            <a:ext cx="3377848" cy="571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111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自身抗体检测发展</a:t>
            </a:r>
          </a:p>
        </p:txBody>
      </p:sp>
      <p:sp>
        <p:nvSpPr>
          <p:cNvPr id="14" name="矩形 82"/>
          <p:cNvSpPr>
            <a:spLocks noChangeArrowheads="1"/>
          </p:cNvSpPr>
          <p:nvPr/>
        </p:nvSpPr>
        <p:spPr bwMode="auto">
          <a:xfrm>
            <a:off x="3479823" y="3805454"/>
            <a:ext cx="2180405" cy="571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111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规范化检测</a:t>
            </a:r>
            <a:endParaRPr lang="zh-CN" altLang="en-US" sz="2667" dirty="0"/>
          </a:p>
        </p:txBody>
      </p:sp>
      <p:sp>
        <p:nvSpPr>
          <p:cNvPr id="15" name="矩形 82"/>
          <p:cNvSpPr>
            <a:spLocks noChangeArrowheads="1"/>
          </p:cNvSpPr>
          <p:nvPr/>
        </p:nvSpPr>
        <p:spPr bwMode="auto">
          <a:xfrm>
            <a:off x="3399814" y="2223832"/>
            <a:ext cx="3377848" cy="571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111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自身抗体检测价值</a:t>
            </a:r>
            <a:endParaRPr lang="zh-CN" altLang="en-US" sz="2667" dirty="0"/>
          </a:p>
        </p:txBody>
      </p:sp>
      <p:sp>
        <p:nvSpPr>
          <p:cNvPr id="16" name="矩形 82"/>
          <p:cNvSpPr>
            <a:spLocks noChangeArrowheads="1"/>
          </p:cNvSpPr>
          <p:nvPr/>
        </p:nvSpPr>
        <p:spPr bwMode="auto">
          <a:xfrm>
            <a:off x="3399814" y="1439600"/>
            <a:ext cx="4575291" cy="571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111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自身免疫疾病与自身抗体</a:t>
            </a:r>
            <a:endParaRPr lang="zh-CN" altLang="en-US" sz="2667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 autoUpdateAnimBg="0"/>
      <p:bldP spid="10" grpId="0" bldLvl="0" animBg="1" autoUpdateAnimBg="0"/>
      <p:bldP spid="11" grpId="0" bldLvl="0" animBg="1" autoUpdateAnimBg="0"/>
      <p:bldP spid="12" grpId="0" bldLvl="0" animBg="1" autoUpdateAnimBg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1223" y="937287"/>
            <a:ext cx="8505282" cy="474253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839751" y="-22820"/>
            <a:ext cx="4800533" cy="571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111" b="1" dirty="0">
                <a:latin typeface="楷体" pitchFamily="49" charset="-122"/>
                <a:ea typeface="楷体" pitchFamily="49" charset="-122"/>
              </a:rPr>
              <a:t>常见自身抗体报告解读</a:t>
            </a:r>
          </a:p>
        </p:txBody>
      </p:sp>
    </p:spTree>
    <p:extLst>
      <p:ext uri="{BB962C8B-B14F-4D97-AF65-F5344CB8AC3E}">
        <p14:creationId xmlns:p14="http://schemas.microsoft.com/office/powerpoint/2010/main" val="305132552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72"/>
          <p:cNvSpPr>
            <a:spLocks noChangeArrowheads="1"/>
          </p:cNvSpPr>
          <p:nvPr/>
        </p:nvSpPr>
        <p:spPr bwMode="auto">
          <a:xfrm>
            <a:off x="2464154" y="1405093"/>
            <a:ext cx="6215944" cy="518878"/>
          </a:xfrm>
          <a:prstGeom prst="roundRect">
            <a:avLst>
              <a:gd name="adj" fmla="val 16667"/>
            </a:avLst>
          </a:prstGeom>
          <a:solidFill>
            <a:schemeClr val="bg1">
              <a:lumMod val="50000"/>
              <a:alpha val="50195"/>
            </a:schemeClr>
          </a:solidFill>
          <a:ln>
            <a:noFill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 sz="2222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" name="圆角矩形 10"/>
          <p:cNvSpPr>
            <a:spLocks noChangeArrowheads="1"/>
          </p:cNvSpPr>
          <p:nvPr/>
        </p:nvSpPr>
        <p:spPr bwMode="auto">
          <a:xfrm>
            <a:off x="1719794" y="1405093"/>
            <a:ext cx="1146528" cy="518878"/>
          </a:xfrm>
          <a:custGeom>
            <a:avLst/>
            <a:gdLst>
              <a:gd name="T0" fmla="*/ 0 w 760508"/>
              <a:gd name="T1" fmla="*/ 0 h 412624"/>
              <a:gd name="T2" fmla="*/ 760508 w 760508"/>
              <a:gd name="T3" fmla="*/ 412624 h 412624"/>
            </a:gdLst>
            <a:ahLst/>
            <a:cxnLst/>
            <a:rect l="T0" t="T1" r="T2" b="T3"/>
            <a:pathLst>
              <a:path w="760508" h="412624">
                <a:moveTo>
                  <a:pt x="68772" y="0"/>
                </a:moveTo>
                <a:lnTo>
                  <a:pt x="322746" y="0"/>
                </a:lnTo>
                <a:lnTo>
                  <a:pt x="397990" y="0"/>
                </a:lnTo>
                <a:lnTo>
                  <a:pt x="554196" y="0"/>
                </a:lnTo>
                <a:lnTo>
                  <a:pt x="760508" y="206312"/>
                </a:lnTo>
                <a:lnTo>
                  <a:pt x="554196" y="412624"/>
                </a:lnTo>
                <a:lnTo>
                  <a:pt x="397990" y="412624"/>
                </a:lnTo>
                <a:lnTo>
                  <a:pt x="322746" y="412624"/>
                </a:lnTo>
                <a:lnTo>
                  <a:pt x="68772" y="412624"/>
                </a:lnTo>
                <a:cubicBezTo>
                  <a:pt x="30790" y="412624"/>
                  <a:pt x="0" y="381834"/>
                  <a:pt x="0" y="343852"/>
                </a:cubicBezTo>
                <a:lnTo>
                  <a:pt x="0" y="68772"/>
                </a:lnTo>
                <a:cubicBezTo>
                  <a:pt x="0" y="30790"/>
                  <a:pt x="30790" y="0"/>
                  <a:pt x="68772" y="0"/>
                </a:cubicBezTo>
                <a:close/>
              </a:path>
            </a:pathLst>
          </a:custGeom>
          <a:gradFill rotWithShape="1">
            <a:gsLst>
              <a:gs pos="0">
                <a:srgbClr val="00668B"/>
              </a:gs>
              <a:gs pos="50000">
                <a:srgbClr val="0092C8"/>
              </a:gs>
              <a:gs pos="100000">
                <a:srgbClr val="00B0F0"/>
              </a:gs>
            </a:gsLst>
            <a:lin ang="162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BABA00"/>
                </a:solidFill>
                <a:bevel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222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1.</a:t>
            </a:r>
            <a:endParaRPr lang="zh-CN" altLang="en-US" sz="2222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" name="圆角矩形 72"/>
          <p:cNvSpPr>
            <a:spLocks noChangeArrowheads="1"/>
          </p:cNvSpPr>
          <p:nvPr/>
        </p:nvSpPr>
        <p:spPr bwMode="auto">
          <a:xfrm>
            <a:off x="2464154" y="2223834"/>
            <a:ext cx="6215944" cy="518877"/>
          </a:xfrm>
          <a:prstGeom prst="roundRect">
            <a:avLst>
              <a:gd name="adj" fmla="val 16667"/>
            </a:avLst>
          </a:prstGeom>
          <a:solidFill>
            <a:schemeClr val="bg1">
              <a:lumMod val="50000"/>
              <a:alpha val="50195"/>
            </a:schemeClr>
          </a:solidFill>
          <a:ln>
            <a:noFill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 sz="2222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" name="圆角矩形 72"/>
          <p:cNvSpPr>
            <a:spLocks noChangeArrowheads="1"/>
          </p:cNvSpPr>
          <p:nvPr/>
        </p:nvSpPr>
        <p:spPr bwMode="auto">
          <a:xfrm>
            <a:off x="2483556" y="3005824"/>
            <a:ext cx="6215944" cy="518877"/>
          </a:xfrm>
          <a:prstGeom prst="roundRect">
            <a:avLst>
              <a:gd name="adj" fmla="val 16667"/>
            </a:avLst>
          </a:prstGeom>
          <a:solidFill>
            <a:schemeClr val="bg1">
              <a:lumMod val="50000"/>
              <a:alpha val="50195"/>
            </a:schemeClr>
          </a:solidFill>
          <a:ln>
            <a:noFill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 sz="2222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" name="圆角矩形 72"/>
          <p:cNvSpPr>
            <a:spLocks noChangeArrowheads="1"/>
          </p:cNvSpPr>
          <p:nvPr/>
        </p:nvSpPr>
        <p:spPr bwMode="auto">
          <a:xfrm>
            <a:off x="2464154" y="3805454"/>
            <a:ext cx="6215944" cy="518877"/>
          </a:xfrm>
          <a:prstGeom prst="roundRect">
            <a:avLst>
              <a:gd name="adj" fmla="val 16667"/>
            </a:avLst>
          </a:prstGeom>
          <a:solidFill>
            <a:schemeClr val="bg1">
              <a:lumMod val="50000"/>
              <a:alpha val="50195"/>
            </a:schemeClr>
          </a:solidFill>
          <a:ln>
            <a:noFill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 sz="2222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" name="圆角矩形 10"/>
          <p:cNvSpPr>
            <a:spLocks noChangeArrowheads="1"/>
          </p:cNvSpPr>
          <p:nvPr/>
        </p:nvSpPr>
        <p:spPr bwMode="auto">
          <a:xfrm>
            <a:off x="1719794" y="2223834"/>
            <a:ext cx="1146528" cy="518877"/>
          </a:xfrm>
          <a:custGeom>
            <a:avLst/>
            <a:gdLst>
              <a:gd name="T0" fmla="*/ 0 w 760508"/>
              <a:gd name="T1" fmla="*/ 0 h 412624"/>
              <a:gd name="T2" fmla="*/ 760508 w 760508"/>
              <a:gd name="T3" fmla="*/ 412624 h 412624"/>
            </a:gdLst>
            <a:ahLst/>
            <a:cxnLst/>
            <a:rect l="T0" t="T1" r="T2" b="T3"/>
            <a:pathLst>
              <a:path w="760508" h="412624">
                <a:moveTo>
                  <a:pt x="68772" y="0"/>
                </a:moveTo>
                <a:lnTo>
                  <a:pt x="322746" y="0"/>
                </a:lnTo>
                <a:lnTo>
                  <a:pt x="397990" y="0"/>
                </a:lnTo>
                <a:lnTo>
                  <a:pt x="554196" y="0"/>
                </a:lnTo>
                <a:lnTo>
                  <a:pt x="760508" y="206312"/>
                </a:lnTo>
                <a:lnTo>
                  <a:pt x="554196" y="412624"/>
                </a:lnTo>
                <a:lnTo>
                  <a:pt x="397990" y="412624"/>
                </a:lnTo>
                <a:lnTo>
                  <a:pt x="322746" y="412624"/>
                </a:lnTo>
                <a:lnTo>
                  <a:pt x="68772" y="412624"/>
                </a:lnTo>
                <a:cubicBezTo>
                  <a:pt x="30790" y="412624"/>
                  <a:pt x="0" y="381834"/>
                  <a:pt x="0" y="343852"/>
                </a:cubicBezTo>
                <a:lnTo>
                  <a:pt x="0" y="68772"/>
                </a:lnTo>
                <a:cubicBezTo>
                  <a:pt x="0" y="30790"/>
                  <a:pt x="30790" y="0"/>
                  <a:pt x="68772" y="0"/>
                </a:cubicBezTo>
                <a:close/>
              </a:path>
            </a:pathLst>
          </a:custGeom>
          <a:gradFill rotWithShape="1">
            <a:gsLst>
              <a:gs pos="0">
                <a:srgbClr val="00668B"/>
              </a:gs>
              <a:gs pos="50000">
                <a:srgbClr val="0092C8"/>
              </a:gs>
              <a:gs pos="100000">
                <a:srgbClr val="00B0F0"/>
              </a:gs>
            </a:gsLst>
            <a:lin ang="162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BABA00"/>
                </a:solidFill>
                <a:bevel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222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2.</a:t>
            </a:r>
            <a:endParaRPr lang="zh-CN" altLang="en-US" sz="2222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8" name="圆角矩形 10"/>
          <p:cNvSpPr>
            <a:spLocks noChangeArrowheads="1"/>
          </p:cNvSpPr>
          <p:nvPr/>
        </p:nvSpPr>
        <p:spPr bwMode="auto">
          <a:xfrm>
            <a:off x="1719794" y="3005824"/>
            <a:ext cx="1146528" cy="518877"/>
          </a:xfrm>
          <a:custGeom>
            <a:avLst/>
            <a:gdLst>
              <a:gd name="T0" fmla="*/ 0 w 760508"/>
              <a:gd name="T1" fmla="*/ 0 h 412624"/>
              <a:gd name="T2" fmla="*/ 760508 w 760508"/>
              <a:gd name="T3" fmla="*/ 412624 h 412624"/>
            </a:gdLst>
            <a:ahLst/>
            <a:cxnLst/>
            <a:rect l="T0" t="T1" r="T2" b="T3"/>
            <a:pathLst>
              <a:path w="760508" h="412624">
                <a:moveTo>
                  <a:pt x="68772" y="0"/>
                </a:moveTo>
                <a:lnTo>
                  <a:pt x="322746" y="0"/>
                </a:lnTo>
                <a:lnTo>
                  <a:pt x="397990" y="0"/>
                </a:lnTo>
                <a:lnTo>
                  <a:pt x="554196" y="0"/>
                </a:lnTo>
                <a:lnTo>
                  <a:pt x="760508" y="206312"/>
                </a:lnTo>
                <a:lnTo>
                  <a:pt x="554196" y="412624"/>
                </a:lnTo>
                <a:lnTo>
                  <a:pt x="397990" y="412624"/>
                </a:lnTo>
                <a:lnTo>
                  <a:pt x="322746" y="412624"/>
                </a:lnTo>
                <a:lnTo>
                  <a:pt x="68772" y="412624"/>
                </a:lnTo>
                <a:cubicBezTo>
                  <a:pt x="30790" y="412624"/>
                  <a:pt x="0" y="381834"/>
                  <a:pt x="0" y="343852"/>
                </a:cubicBezTo>
                <a:lnTo>
                  <a:pt x="0" y="68772"/>
                </a:lnTo>
                <a:cubicBezTo>
                  <a:pt x="0" y="30790"/>
                  <a:pt x="30790" y="0"/>
                  <a:pt x="68772" y="0"/>
                </a:cubicBezTo>
                <a:close/>
              </a:path>
            </a:pathLst>
          </a:custGeom>
          <a:gradFill rotWithShape="1">
            <a:gsLst>
              <a:gs pos="0">
                <a:srgbClr val="00668B"/>
              </a:gs>
              <a:gs pos="50000">
                <a:srgbClr val="0092C8"/>
              </a:gs>
              <a:gs pos="100000">
                <a:srgbClr val="00B0F0"/>
              </a:gs>
            </a:gsLst>
            <a:lin ang="162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BABA00"/>
                </a:solidFill>
                <a:bevel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222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3.</a:t>
            </a:r>
            <a:endParaRPr lang="zh-CN" altLang="en-US" sz="2222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" name="圆角矩形 10"/>
          <p:cNvSpPr>
            <a:spLocks noChangeArrowheads="1"/>
          </p:cNvSpPr>
          <p:nvPr/>
        </p:nvSpPr>
        <p:spPr bwMode="auto">
          <a:xfrm>
            <a:off x="1719794" y="3805454"/>
            <a:ext cx="1146528" cy="518877"/>
          </a:xfrm>
          <a:custGeom>
            <a:avLst/>
            <a:gdLst>
              <a:gd name="T0" fmla="*/ 0 w 760508"/>
              <a:gd name="T1" fmla="*/ 0 h 412624"/>
              <a:gd name="T2" fmla="*/ 760508 w 760508"/>
              <a:gd name="T3" fmla="*/ 412624 h 412624"/>
            </a:gdLst>
            <a:ahLst/>
            <a:cxnLst/>
            <a:rect l="T0" t="T1" r="T2" b="T3"/>
            <a:pathLst>
              <a:path w="760508" h="412624">
                <a:moveTo>
                  <a:pt x="68772" y="0"/>
                </a:moveTo>
                <a:lnTo>
                  <a:pt x="322746" y="0"/>
                </a:lnTo>
                <a:lnTo>
                  <a:pt x="397990" y="0"/>
                </a:lnTo>
                <a:lnTo>
                  <a:pt x="554196" y="0"/>
                </a:lnTo>
                <a:lnTo>
                  <a:pt x="760508" y="206312"/>
                </a:lnTo>
                <a:lnTo>
                  <a:pt x="554196" y="412624"/>
                </a:lnTo>
                <a:lnTo>
                  <a:pt x="397990" y="412624"/>
                </a:lnTo>
                <a:lnTo>
                  <a:pt x="322746" y="412624"/>
                </a:lnTo>
                <a:lnTo>
                  <a:pt x="68772" y="412624"/>
                </a:lnTo>
                <a:cubicBezTo>
                  <a:pt x="30790" y="412624"/>
                  <a:pt x="0" y="381834"/>
                  <a:pt x="0" y="343852"/>
                </a:cubicBezTo>
                <a:lnTo>
                  <a:pt x="0" y="68772"/>
                </a:lnTo>
                <a:cubicBezTo>
                  <a:pt x="0" y="30790"/>
                  <a:pt x="30790" y="0"/>
                  <a:pt x="68772" y="0"/>
                </a:cubicBezTo>
                <a:close/>
              </a:path>
            </a:pathLst>
          </a:custGeom>
          <a:gradFill rotWithShape="1">
            <a:gsLst>
              <a:gs pos="0">
                <a:srgbClr val="00668B"/>
              </a:gs>
              <a:gs pos="50000">
                <a:srgbClr val="0092C8"/>
              </a:gs>
              <a:gs pos="100000">
                <a:srgbClr val="00B0F0"/>
              </a:gs>
            </a:gsLst>
            <a:lin ang="162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BABA00"/>
                </a:solidFill>
                <a:bevel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222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4.</a:t>
            </a:r>
            <a:endParaRPr lang="zh-CN" altLang="en-US" sz="2222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0" name="矩形 82"/>
          <p:cNvSpPr>
            <a:spLocks noChangeArrowheads="1"/>
          </p:cNvSpPr>
          <p:nvPr/>
        </p:nvSpPr>
        <p:spPr bwMode="auto">
          <a:xfrm>
            <a:off x="3399813" y="3020523"/>
            <a:ext cx="3680409" cy="571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111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自身抗体检测发展</a:t>
            </a:r>
          </a:p>
        </p:txBody>
      </p:sp>
      <p:sp>
        <p:nvSpPr>
          <p:cNvPr id="12" name="矩形 82"/>
          <p:cNvSpPr>
            <a:spLocks noChangeArrowheads="1"/>
          </p:cNvSpPr>
          <p:nvPr/>
        </p:nvSpPr>
        <p:spPr bwMode="auto">
          <a:xfrm>
            <a:off x="3399815" y="2223833"/>
            <a:ext cx="3476950" cy="571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111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自身抗体检测价值</a:t>
            </a:r>
            <a:endParaRPr lang="zh-CN" altLang="en-US" sz="2667" dirty="0"/>
          </a:p>
        </p:txBody>
      </p:sp>
      <p:sp>
        <p:nvSpPr>
          <p:cNvPr id="13" name="矩形 82"/>
          <p:cNvSpPr>
            <a:spLocks noChangeArrowheads="1"/>
          </p:cNvSpPr>
          <p:nvPr/>
        </p:nvSpPr>
        <p:spPr bwMode="auto">
          <a:xfrm>
            <a:off x="3399814" y="1439600"/>
            <a:ext cx="4575291" cy="571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111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自身免疫疾病与自身抗体</a:t>
            </a:r>
            <a:endParaRPr lang="zh-CN" altLang="en-US" sz="2667" dirty="0"/>
          </a:p>
        </p:txBody>
      </p:sp>
      <p:sp>
        <p:nvSpPr>
          <p:cNvPr id="14" name="矩形 82"/>
          <p:cNvSpPr>
            <a:spLocks noChangeArrowheads="1"/>
          </p:cNvSpPr>
          <p:nvPr/>
        </p:nvSpPr>
        <p:spPr bwMode="auto">
          <a:xfrm>
            <a:off x="3479823" y="3805454"/>
            <a:ext cx="2180405" cy="571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111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规范化检测</a:t>
            </a:r>
            <a:endParaRPr lang="zh-CN" altLang="en-US" sz="2667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 autoUpdateAnimBg="0"/>
      <p:bldP spid="7" grpId="0" bldLvl="0" animBg="1" autoUpdateAnimBg="0"/>
      <p:bldP spid="8" grpId="0" bldLvl="0" animBg="1" autoUpdateAnimBg="0"/>
      <p:bldP spid="9" grpId="0" bldLvl="0" animBg="1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1799635" y="146295"/>
            <a:ext cx="6560729" cy="571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111" b="1" dirty="0">
                <a:solidFill>
                  <a:srgbClr val="009E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国内自身抗体检测现状</a:t>
            </a:r>
          </a:p>
        </p:txBody>
      </p:sp>
      <p:grpSp>
        <p:nvGrpSpPr>
          <p:cNvPr id="4" name="组合 17"/>
          <p:cNvGrpSpPr/>
          <p:nvPr/>
        </p:nvGrpSpPr>
        <p:grpSpPr bwMode="auto">
          <a:xfrm>
            <a:off x="679513" y="1590694"/>
            <a:ext cx="8640381" cy="3950399"/>
            <a:chOff x="1057795" y="2204864"/>
            <a:chExt cx="7519293" cy="3763130"/>
          </a:xfrm>
        </p:grpSpPr>
        <p:pic>
          <p:nvPicPr>
            <p:cNvPr id="9" name="Picture 2"/>
            <p:cNvPicPr>
              <a:picLocks noChangeAspect="1" noChangeArrowheads="1"/>
            </p:cNvPicPr>
            <p:nvPr/>
          </p:nvPicPr>
          <p:blipFill rotWithShape="1">
            <a:blip r:embed="rId3" cstate="print"/>
            <a:srcRect r="25785" b="8286"/>
            <a:stretch>
              <a:fillRect/>
            </a:stretch>
          </p:blipFill>
          <p:spPr bwMode="auto">
            <a:xfrm>
              <a:off x="1057795" y="2204864"/>
              <a:ext cx="3456397" cy="1297247"/>
            </a:xfrm>
            <a:prstGeom prst="rect">
              <a:avLst/>
            </a:prstGeom>
            <a:noFill/>
            <a:ln w="28575">
              <a:solidFill>
                <a:srgbClr val="ECEDEF"/>
              </a:solidFill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0" name="Picture 4" descr="C:\Users\toshiba\Documents\Tencent Files\89397331\Image\5TR)P8HMCQR@LUSE0PW`_$H.jpg"/>
            <p:cNvPicPr>
              <a:picLocks noChangeAspect="1" noChangeArrowheads="1"/>
            </p:cNvPicPr>
            <p:nvPr/>
          </p:nvPicPr>
          <p:blipFill rotWithShape="1">
            <a:blip r:embed="rId4" cstate="print"/>
            <a:srcRect r="22646" b="4650"/>
            <a:stretch>
              <a:fillRect/>
            </a:stretch>
          </p:blipFill>
          <p:spPr bwMode="auto">
            <a:xfrm>
              <a:off x="4777749" y="3700589"/>
              <a:ext cx="3799339" cy="2267405"/>
            </a:xfrm>
            <a:prstGeom prst="rect">
              <a:avLst/>
            </a:prstGeom>
            <a:noFill/>
            <a:ln w="28575">
              <a:solidFill>
                <a:srgbClr val="ECEDEF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1" name="Picture 5" descr="C:\Users\lenovo\AppData\Roaming\Tencent\Users\784259144\QQ\WinTemp\RichOle\URE3~OI9%SLFRKYLZG~`@XF.jpg"/>
            <p:cNvPicPr>
              <a:picLocks noChangeAspect="1" noChangeArrowheads="1"/>
            </p:cNvPicPr>
            <p:nvPr/>
          </p:nvPicPr>
          <p:blipFill rotWithShape="1">
            <a:blip r:embed="rId5" cstate="print"/>
            <a:srcRect l="1615" t="2530" r="1125"/>
            <a:stretch>
              <a:fillRect/>
            </a:stretch>
          </p:blipFill>
          <p:spPr bwMode="auto">
            <a:xfrm>
              <a:off x="1057795" y="3700589"/>
              <a:ext cx="3502441" cy="2267405"/>
            </a:xfrm>
            <a:prstGeom prst="rect">
              <a:avLst/>
            </a:prstGeom>
            <a:noFill/>
            <a:ln w="28575">
              <a:solidFill>
                <a:srgbClr val="ECEDEF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2" name="云形 6"/>
            <p:cNvSpPr/>
            <p:nvPr/>
          </p:nvSpPr>
          <p:spPr>
            <a:xfrm>
              <a:off x="4777749" y="2204864"/>
              <a:ext cx="3799339" cy="1297247"/>
            </a:xfrm>
            <a:prstGeom prst="rect">
              <a:avLst/>
            </a:prstGeom>
            <a:solidFill>
              <a:srgbClr val="ECEDEF"/>
            </a:solidFill>
            <a:ln w="28575">
              <a:solidFill>
                <a:srgbClr val="ECEDEF"/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矩形 15"/>
            <p:cNvSpPr>
              <a:spLocks noChangeArrowheads="1"/>
            </p:cNvSpPr>
            <p:nvPr/>
          </p:nvSpPr>
          <p:spPr bwMode="auto">
            <a:xfrm>
              <a:off x="5117152" y="2295014"/>
              <a:ext cx="3168352" cy="1114909"/>
            </a:xfrm>
            <a:prstGeom prst="roundRect">
              <a:avLst>
                <a:gd name="adj" fmla="val 16667"/>
              </a:avLst>
            </a:prstGeom>
            <a:noFill/>
            <a:ln w="9525">
              <a:noFill/>
              <a:round/>
            </a:ln>
          </p:spPr>
          <p:txBody>
            <a:bodyPr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222" b="1" dirty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手工、自动化程度低</a:t>
              </a:r>
              <a:endParaRPr lang="en-US" altLang="zh-CN" sz="2222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2222" b="1" dirty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定性、可选择性少</a:t>
              </a: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759520" y="790603"/>
            <a:ext cx="5600622" cy="4342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22" b="1" dirty="0">
                <a:solidFill>
                  <a:srgbClr val="009E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222" b="1" dirty="0">
                <a:solidFill>
                  <a:srgbClr val="009E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、手工自动化程度低</a:t>
            </a:r>
          </a:p>
        </p:txBody>
      </p:sp>
    </p:spTree>
    <p:custDataLst>
      <p:tags r:id="rId1"/>
    </p:custData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799635" y="64490"/>
            <a:ext cx="6560729" cy="571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111" b="1" dirty="0">
                <a:solidFill>
                  <a:srgbClr val="009E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国内自身抗体检测现状</a:t>
            </a:r>
          </a:p>
        </p:txBody>
      </p:sp>
      <p:sp>
        <p:nvSpPr>
          <p:cNvPr id="22" name="内容占位符 2"/>
          <p:cNvSpPr txBox="1"/>
          <p:nvPr/>
        </p:nvSpPr>
        <p:spPr>
          <a:xfrm>
            <a:off x="2485322" y="2019734"/>
            <a:ext cx="5039430" cy="558564"/>
          </a:xfrm>
          <a:prstGeom prst="rect">
            <a:avLst/>
          </a:prstGeom>
        </p:spPr>
        <p:txBody>
          <a:bodyPr vert="horz" lIns="101600" tIns="50800" rIns="101600" bIns="5080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222" b="1" dirty="0" err="1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国外临床常规检测项目已达百种以上</a:t>
            </a:r>
            <a:endParaRPr lang="en-US" altLang="zh-CN" sz="2222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7" name="Freeform 11"/>
          <p:cNvSpPr>
            <a:spLocks noEditPoints="1"/>
          </p:cNvSpPr>
          <p:nvPr/>
        </p:nvSpPr>
        <p:spPr bwMode="auto">
          <a:xfrm>
            <a:off x="2005542" y="1927131"/>
            <a:ext cx="479778" cy="399814"/>
          </a:xfrm>
          <a:custGeom>
            <a:avLst/>
            <a:gdLst>
              <a:gd name="T0" fmla="*/ 217096 w 197"/>
              <a:gd name="T1" fmla="*/ 0 h 198"/>
              <a:gd name="T2" fmla="*/ 0 w 197"/>
              <a:gd name="T3" fmla="*/ 216000 h 198"/>
              <a:gd name="T4" fmla="*/ 217096 w 197"/>
              <a:gd name="T5" fmla="*/ 432000 h 198"/>
              <a:gd name="T6" fmla="*/ 432000 w 197"/>
              <a:gd name="T7" fmla="*/ 216000 h 198"/>
              <a:gd name="T8" fmla="*/ 217096 w 197"/>
              <a:gd name="T9" fmla="*/ 0 h 198"/>
              <a:gd name="T10" fmla="*/ 217096 w 197"/>
              <a:gd name="T11" fmla="*/ 401455 h 198"/>
              <a:gd name="T12" fmla="*/ 78944 w 197"/>
              <a:gd name="T13" fmla="*/ 340364 h 198"/>
              <a:gd name="T14" fmla="*/ 96487 w 197"/>
              <a:gd name="T15" fmla="*/ 296727 h 198"/>
              <a:gd name="T16" fmla="*/ 118416 w 197"/>
              <a:gd name="T17" fmla="*/ 268364 h 198"/>
              <a:gd name="T18" fmla="*/ 78944 w 197"/>
              <a:gd name="T19" fmla="*/ 240000 h 198"/>
              <a:gd name="T20" fmla="*/ 52629 w 197"/>
              <a:gd name="T21" fmla="*/ 220364 h 198"/>
              <a:gd name="T22" fmla="*/ 35086 w 197"/>
              <a:gd name="T23" fmla="*/ 259636 h 198"/>
              <a:gd name="T24" fmla="*/ 30701 w 197"/>
              <a:gd name="T25" fmla="*/ 216000 h 198"/>
              <a:gd name="T26" fmla="*/ 63594 w 197"/>
              <a:gd name="T27" fmla="*/ 111273 h 198"/>
              <a:gd name="T28" fmla="*/ 74558 w 197"/>
              <a:gd name="T29" fmla="*/ 146182 h 198"/>
              <a:gd name="T30" fmla="*/ 103066 w 197"/>
              <a:gd name="T31" fmla="*/ 128727 h 198"/>
              <a:gd name="T32" fmla="*/ 118416 w 197"/>
              <a:gd name="T33" fmla="*/ 102545 h 198"/>
              <a:gd name="T34" fmla="*/ 122802 w 197"/>
              <a:gd name="T35" fmla="*/ 144000 h 198"/>
              <a:gd name="T36" fmla="*/ 142538 w 197"/>
              <a:gd name="T37" fmla="*/ 141818 h 198"/>
              <a:gd name="T38" fmla="*/ 166660 w 197"/>
              <a:gd name="T39" fmla="*/ 93818 h 198"/>
              <a:gd name="T40" fmla="*/ 212711 w 197"/>
              <a:gd name="T41" fmla="*/ 117818 h 198"/>
              <a:gd name="T42" fmla="*/ 190782 w 197"/>
              <a:gd name="T43" fmla="*/ 139636 h 198"/>
              <a:gd name="T44" fmla="*/ 184203 w 197"/>
              <a:gd name="T45" fmla="*/ 183273 h 198"/>
              <a:gd name="T46" fmla="*/ 241218 w 197"/>
              <a:gd name="T47" fmla="*/ 202909 h 198"/>
              <a:gd name="T48" fmla="*/ 258761 w 197"/>
              <a:gd name="T49" fmla="*/ 224727 h 198"/>
              <a:gd name="T50" fmla="*/ 265340 w 197"/>
              <a:gd name="T51" fmla="*/ 246545 h 198"/>
              <a:gd name="T52" fmla="*/ 269726 w 197"/>
              <a:gd name="T53" fmla="*/ 274909 h 198"/>
              <a:gd name="T54" fmla="*/ 269726 w 197"/>
              <a:gd name="T55" fmla="*/ 298909 h 198"/>
              <a:gd name="T56" fmla="*/ 287269 w 197"/>
              <a:gd name="T57" fmla="*/ 333818 h 198"/>
              <a:gd name="T58" fmla="*/ 342091 w 197"/>
              <a:gd name="T59" fmla="*/ 222545 h 198"/>
              <a:gd name="T60" fmla="*/ 348670 w 197"/>
              <a:gd name="T61" fmla="*/ 183273 h 198"/>
              <a:gd name="T62" fmla="*/ 379371 w 197"/>
              <a:gd name="T63" fmla="*/ 148364 h 198"/>
              <a:gd name="T64" fmla="*/ 379371 w 197"/>
              <a:gd name="T65" fmla="*/ 126545 h 198"/>
              <a:gd name="T66" fmla="*/ 401300 w 197"/>
              <a:gd name="T67" fmla="*/ 216000 h 198"/>
              <a:gd name="T68" fmla="*/ 217096 w 197"/>
              <a:gd name="T69" fmla="*/ 401455 h 198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197"/>
              <a:gd name="T106" fmla="*/ 0 h 198"/>
              <a:gd name="T107" fmla="*/ 197 w 197"/>
              <a:gd name="T108" fmla="*/ 198 h 198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197" h="198">
                <a:moveTo>
                  <a:pt x="99" y="0"/>
                </a:moveTo>
                <a:cubicBezTo>
                  <a:pt x="44" y="0"/>
                  <a:pt x="0" y="45"/>
                  <a:pt x="0" y="99"/>
                </a:cubicBezTo>
                <a:cubicBezTo>
                  <a:pt x="0" y="153"/>
                  <a:pt x="44" y="198"/>
                  <a:pt x="99" y="198"/>
                </a:cubicBezTo>
                <a:cubicBezTo>
                  <a:pt x="153" y="198"/>
                  <a:pt x="197" y="153"/>
                  <a:pt x="197" y="99"/>
                </a:cubicBezTo>
                <a:cubicBezTo>
                  <a:pt x="197" y="45"/>
                  <a:pt x="153" y="0"/>
                  <a:pt x="99" y="0"/>
                </a:cubicBezTo>
                <a:close/>
                <a:moveTo>
                  <a:pt x="99" y="184"/>
                </a:moveTo>
                <a:cubicBezTo>
                  <a:pt x="74" y="184"/>
                  <a:pt x="51" y="173"/>
                  <a:pt x="36" y="156"/>
                </a:cubicBezTo>
                <a:cubicBezTo>
                  <a:pt x="37" y="154"/>
                  <a:pt x="41" y="142"/>
                  <a:pt x="44" y="136"/>
                </a:cubicBezTo>
                <a:cubicBezTo>
                  <a:pt x="47" y="130"/>
                  <a:pt x="48" y="129"/>
                  <a:pt x="54" y="123"/>
                </a:cubicBezTo>
                <a:cubicBezTo>
                  <a:pt x="61" y="117"/>
                  <a:pt x="41" y="115"/>
                  <a:pt x="36" y="110"/>
                </a:cubicBezTo>
                <a:cubicBezTo>
                  <a:pt x="31" y="105"/>
                  <a:pt x="29" y="105"/>
                  <a:pt x="24" y="101"/>
                </a:cubicBezTo>
                <a:cubicBezTo>
                  <a:pt x="20" y="98"/>
                  <a:pt x="17" y="112"/>
                  <a:pt x="16" y="119"/>
                </a:cubicBezTo>
                <a:cubicBezTo>
                  <a:pt x="15" y="113"/>
                  <a:pt x="14" y="106"/>
                  <a:pt x="14" y="99"/>
                </a:cubicBezTo>
                <a:cubicBezTo>
                  <a:pt x="14" y="81"/>
                  <a:pt x="20" y="64"/>
                  <a:pt x="29" y="51"/>
                </a:cubicBezTo>
                <a:cubicBezTo>
                  <a:pt x="26" y="59"/>
                  <a:pt x="24" y="71"/>
                  <a:pt x="34" y="67"/>
                </a:cubicBezTo>
                <a:cubicBezTo>
                  <a:pt x="46" y="63"/>
                  <a:pt x="47" y="59"/>
                  <a:pt x="47" y="59"/>
                </a:cubicBezTo>
                <a:cubicBezTo>
                  <a:pt x="54" y="47"/>
                  <a:pt x="54" y="47"/>
                  <a:pt x="54" y="47"/>
                </a:cubicBezTo>
                <a:cubicBezTo>
                  <a:pt x="54" y="47"/>
                  <a:pt x="55" y="63"/>
                  <a:pt x="56" y="66"/>
                </a:cubicBezTo>
                <a:cubicBezTo>
                  <a:pt x="58" y="68"/>
                  <a:pt x="63" y="75"/>
                  <a:pt x="65" y="65"/>
                </a:cubicBezTo>
                <a:cubicBezTo>
                  <a:pt x="69" y="48"/>
                  <a:pt x="69" y="43"/>
                  <a:pt x="76" y="43"/>
                </a:cubicBezTo>
                <a:cubicBezTo>
                  <a:pt x="82" y="43"/>
                  <a:pt x="95" y="38"/>
                  <a:pt x="97" y="54"/>
                </a:cubicBezTo>
                <a:cubicBezTo>
                  <a:pt x="98" y="69"/>
                  <a:pt x="95" y="60"/>
                  <a:pt x="87" y="64"/>
                </a:cubicBezTo>
                <a:cubicBezTo>
                  <a:pt x="79" y="68"/>
                  <a:pt x="76" y="82"/>
                  <a:pt x="84" y="84"/>
                </a:cubicBezTo>
                <a:cubicBezTo>
                  <a:pt x="92" y="86"/>
                  <a:pt x="110" y="93"/>
                  <a:pt x="110" y="93"/>
                </a:cubicBezTo>
                <a:cubicBezTo>
                  <a:pt x="118" y="103"/>
                  <a:pt x="118" y="103"/>
                  <a:pt x="118" y="103"/>
                </a:cubicBezTo>
                <a:cubicBezTo>
                  <a:pt x="121" y="113"/>
                  <a:pt x="121" y="113"/>
                  <a:pt x="121" y="113"/>
                </a:cubicBezTo>
                <a:cubicBezTo>
                  <a:pt x="121" y="113"/>
                  <a:pt x="123" y="125"/>
                  <a:pt x="123" y="126"/>
                </a:cubicBezTo>
                <a:cubicBezTo>
                  <a:pt x="123" y="127"/>
                  <a:pt x="123" y="137"/>
                  <a:pt x="123" y="137"/>
                </a:cubicBezTo>
                <a:cubicBezTo>
                  <a:pt x="123" y="137"/>
                  <a:pt x="123" y="158"/>
                  <a:pt x="131" y="153"/>
                </a:cubicBezTo>
                <a:cubicBezTo>
                  <a:pt x="139" y="148"/>
                  <a:pt x="160" y="115"/>
                  <a:pt x="156" y="102"/>
                </a:cubicBezTo>
                <a:cubicBezTo>
                  <a:pt x="151" y="90"/>
                  <a:pt x="151" y="88"/>
                  <a:pt x="159" y="84"/>
                </a:cubicBezTo>
                <a:cubicBezTo>
                  <a:pt x="167" y="80"/>
                  <a:pt x="173" y="74"/>
                  <a:pt x="173" y="68"/>
                </a:cubicBezTo>
                <a:cubicBezTo>
                  <a:pt x="172" y="64"/>
                  <a:pt x="173" y="61"/>
                  <a:pt x="173" y="58"/>
                </a:cubicBezTo>
                <a:cubicBezTo>
                  <a:pt x="180" y="71"/>
                  <a:pt x="183" y="84"/>
                  <a:pt x="183" y="99"/>
                </a:cubicBezTo>
                <a:cubicBezTo>
                  <a:pt x="183" y="146"/>
                  <a:pt x="145" y="184"/>
                  <a:pt x="99" y="184"/>
                </a:cubicBezTo>
                <a:close/>
              </a:path>
            </a:pathLst>
          </a:custGeom>
          <a:solidFill>
            <a:srgbClr val="38507C"/>
          </a:solidFill>
          <a:ln w="9525">
            <a:noFill/>
            <a:miter lim="800000"/>
          </a:ln>
        </p:spPr>
        <p:txBody>
          <a:bodyPr/>
          <a:lstStyle/>
          <a:p>
            <a:endParaRPr lang="zh-CN" altLang="en-US" sz="1556">
              <a:latin typeface="Calibri" panose="020F050202020403020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759520" y="790603"/>
            <a:ext cx="5600622" cy="4342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22" b="1" dirty="0">
                <a:solidFill>
                  <a:srgbClr val="009E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222" b="1" dirty="0">
                <a:solidFill>
                  <a:srgbClr val="009E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、临床常规项目少、普及性低</a:t>
            </a:r>
          </a:p>
        </p:txBody>
      </p:sp>
      <p:sp>
        <p:nvSpPr>
          <p:cNvPr id="13" name="内容占位符 2"/>
          <p:cNvSpPr txBox="1"/>
          <p:nvPr/>
        </p:nvSpPr>
        <p:spPr>
          <a:xfrm>
            <a:off x="2519716" y="2857500"/>
            <a:ext cx="5039430" cy="558564"/>
          </a:xfrm>
          <a:prstGeom prst="rect">
            <a:avLst/>
          </a:prstGeom>
        </p:spPr>
        <p:txBody>
          <a:bodyPr vert="horz" lIns="101600" tIns="50800" rIns="101600" bIns="5080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222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北京协和医院常规检测项目</a:t>
            </a:r>
            <a:r>
              <a:rPr lang="en-US" altLang="zh-CN" sz="2222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70</a:t>
            </a:r>
            <a:r>
              <a:rPr lang="zh-CN" altLang="en-US" sz="2222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项左右</a:t>
            </a:r>
            <a:endParaRPr lang="en-US" altLang="zh-CN" sz="2222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4" name="内容占位符 2"/>
          <p:cNvSpPr txBox="1"/>
          <p:nvPr/>
        </p:nvSpPr>
        <p:spPr>
          <a:xfrm>
            <a:off x="2599725" y="3577580"/>
            <a:ext cx="5440604" cy="640071"/>
          </a:xfrm>
          <a:prstGeom prst="rect">
            <a:avLst/>
          </a:prstGeom>
        </p:spPr>
        <p:txBody>
          <a:bodyPr vert="horz" lIns="101600" tIns="50800" rIns="101600" bIns="5080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222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四川大学华西医院常规检测项目</a:t>
            </a:r>
            <a:r>
              <a:rPr lang="en-US" altLang="zh-CN" sz="2222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52</a:t>
            </a:r>
            <a:r>
              <a:rPr lang="zh-CN" altLang="en-US" sz="2222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项左右</a:t>
            </a:r>
            <a:endParaRPr lang="en-US" altLang="zh-CN" sz="2222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副标题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1889871" y="45271"/>
            <a:ext cx="6560729" cy="571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111" b="1" dirty="0">
                <a:solidFill>
                  <a:srgbClr val="009E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国内自身抗体检测现状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759520" y="790603"/>
            <a:ext cx="5600622" cy="4342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22" b="1" dirty="0">
                <a:solidFill>
                  <a:srgbClr val="009E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222" b="1" dirty="0">
                <a:solidFill>
                  <a:srgbClr val="009E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、质量控制仍处于初级阶段</a:t>
            </a:r>
          </a:p>
        </p:txBody>
      </p:sp>
      <p:grpSp>
        <p:nvGrpSpPr>
          <p:cNvPr id="2" name="组合 34"/>
          <p:cNvGrpSpPr/>
          <p:nvPr/>
        </p:nvGrpSpPr>
        <p:grpSpPr bwMode="auto">
          <a:xfrm>
            <a:off x="739347" y="3222440"/>
            <a:ext cx="2199570" cy="1272940"/>
            <a:chOff x="740206" y="2702859"/>
            <a:chExt cx="1979613" cy="1374883"/>
          </a:xfrm>
        </p:grpSpPr>
        <p:sp>
          <p:nvSpPr>
            <p:cNvPr id="14" name="矩形 13"/>
            <p:cNvSpPr/>
            <p:nvPr/>
          </p:nvSpPr>
          <p:spPr>
            <a:xfrm>
              <a:off x="740206" y="2702859"/>
              <a:ext cx="1979613" cy="1374883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38507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000"/>
            </a:p>
          </p:txBody>
        </p:sp>
        <p:sp>
          <p:nvSpPr>
            <p:cNvPr id="15" name="文本框 66"/>
            <p:cNvSpPr txBox="1">
              <a:spLocks noChangeArrowheads="1"/>
            </p:cNvSpPr>
            <p:nvPr/>
          </p:nvSpPr>
          <p:spPr bwMode="auto">
            <a:xfrm>
              <a:off x="775230" y="2809675"/>
              <a:ext cx="1944589" cy="109367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222" b="1" dirty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无全套质控品</a:t>
              </a:r>
              <a:r>
                <a:rPr lang="zh-CN" altLang="en-US" sz="2000" b="1" dirty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（第三方、厂家）</a:t>
              </a:r>
              <a:endPara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grpSp>
        <p:nvGrpSpPr>
          <p:cNvPr id="7" name="组合 37"/>
          <p:cNvGrpSpPr/>
          <p:nvPr/>
        </p:nvGrpSpPr>
        <p:grpSpPr bwMode="auto">
          <a:xfrm>
            <a:off x="4062512" y="3222438"/>
            <a:ext cx="2210153" cy="1272940"/>
            <a:chOff x="3730013" y="2702859"/>
            <a:chExt cx="1990059" cy="1374883"/>
          </a:xfrm>
        </p:grpSpPr>
        <p:sp>
          <p:nvSpPr>
            <p:cNvPr id="17" name="矩形 16"/>
            <p:cNvSpPr/>
            <p:nvPr/>
          </p:nvSpPr>
          <p:spPr>
            <a:xfrm>
              <a:off x="3741131" y="2702859"/>
              <a:ext cx="1978941" cy="1374883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38507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000"/>
            </a:p>
          </p:txBody>
        </p:sp>
        <p:sp>
          <p:nvSpPr>
            <p:cNvPr id="18" name="文本框 67"/>
            <p:cNvSpPr txBox="1">
              <a:spLocks noChangeArrowheads="1"/>
            </p:cNvSpPr>
            <p:nvPr/>
          </p:nvSpPr>
          <p:spPr bwMode="auto">
            <a:xfrm>
              <a:off x="3730013" y="2809675"/>
              <a:ext cx="1944589" cy="114257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222" b="1" dirty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手工操作</a:t>
              </a:r>
              <a:endParaRPr lang="en-US" altLang="zh-CN" sz="2222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2222" b="1" dirty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标准化程度低</a:t>
              </a:r>
              <a:endParaRPr lang="en-US" altLang="zh-CN" sz="2222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grpSp>
        <p:nvGrpSpPr>
          <p:cNvPr id="8" name="组合 40"/>
          <p:cNvGrpSpPr/>
          <p:nvPr/>
        </p:nvGrpSpPr>
        <p:grpSpPr bwMode="auto">
          <a:xfrm>
            <a:off x="7406847" y="3222438"/>
            <a:ext cx="2199570" cy="1272940"/>
            <a:chOff x="6740712" y="2702859"/>
            <a:chExt cx="1979613" cy="1374883"/>
          </a:xfrm>
        </p:grpSpPr>
        <p:sp>
          <p:nvSpPr>
            <p:cNvPr id="20" name="矩形 19"/>
            <p:cNvSpPr/>
            <p:nvPr/>
          </p:nvSpPr>
          <p:spPr>
            <a:xfrm>
              <a:off x="6740712" y="2702859"/>
              <a:ext cx="1979613" cy="1374883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38507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000"/>
            </a:p>
          </p:txBody>
        </p:sp>
        <p:sp>
          <p:nvSpPr>
            <p:cNvPr id="26" name="文本框 68"/>
            <p:cNvSpPr txBox="1">
              <a:spLocks noChangeArrowheads="1"/>
            </p:cNvSpPr>
            <p:nvPr/>
          </p:nvSpPr>
          <p:spPr bwMode="auto">
            <a:xfrm>
              <a:off x="6767611" y="2809675"/>
              <a:ext cx="1944589" cy="114257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222" b="1" dirty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实验室人员培训有限</a:t>
              </a:r>
              <a:endParaRPr lang="en-US" altLang="zh-CN" sz="2222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grpSp>
        <p:nvGrpSpPr>
          <p:cNvPr id="9" name="组合 73"/>
          <p:cNvGrpSpPr/>
          <p:nvPr/>
        </p:nvGrpSpPr>
        <p:grpSpPr bwMode="auto">
          <a:xfrm>
            <a:off x="739347" y="2089139"/>
            <a:ext cx="2199570" cy="1133298"/>
            <a:chOff x="740206" y="2414610"/>
            <a:chExt cx="1979613" cy="1223683"/>
          </a:xfrm>
        </p:grpSpPr>
        <p:grpSp>
          <p:nvGrpSpPr>
            <p:cNvPr id="10" name="组合 25"/>
            <p:cNvGrpSpPr/>
            <p:nvPr/>
          </p:nvGrpSpPr>
          <p:grpSpPr bwMode="auto">
            <a:xfrm>
              <a:off x="740206" y="2414610"/>
              <a:ext cx="1979613" cy="1223683"/>
              <a:chOff x="740206" y="1479176"/>
              <a:chExt cx="1979613" cy="1223683"/>
            </a:xfrm>
          </p:grpSpPr>
          <p:sp>
            <p:nvSpPr>
              <p:cNvPr id="39" name="矩形 38"/>
              <p:cNvSpPr/>
              <p:nvPr/>
            </p:nvSpPr>
            <p:spPr>
              <a:xfrm>
                <a:off x="740206" y="1479176"/>
                <a:ext cx="1979613" cy="1223683"/>
              </a:xfrm>
              <a:prstGeom prst="rect">
                <a:avLst/>
              </a:prstGeom>
              <a:solidFill>
                <a:srgbClr val="38507C"/>
              </a:solidFill>
              <a:ln>
                <a:solidFill>
                  <a:srgbClr val="38507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0" name="Freeform 5"/>
              <p:cNvSpPr/>
              <p:nvPr/>
            </p:nvSpPr>
            <p:spPr bwMode="auto">
              <a:xfrm>
                <a:off x="1526869" y="2123714"/>
                <a:ext cx="280988" cy="11113"/>
              </a:xfrm>
              <a:custGeom>
                <a:avLst/>
                <a:gdLst>
                  <a:gd name="T0" fmla="*/ 273394 w 74"/>
                  <a:gd name="T1" fmla="*/ 0 h 3"/>
                  <a:gd name="T2" fmla="*/ 7594 w 74"/>
                  <a:gd name="T3" fmla="*/ 0 h 3"/>
                  <a:gd name="T4" fmla="*/ 0 w 74"/>
                  <a:gd name="T5" fmla="*/ 7409 h 3"/>
                  <a:gd name="T6" fmla="*/ 7594 w 74"/>
                  <a:gd name="T7" fmla="*/ 11113 h 3"/>
                  <a:gd name="T8" fmla="*/ 273394 w 74"/>
                  <a:gd name="T9" fmla="*/ 11113 h 3"/>
                  <a:gd name="T10" fmla="*/ 280988 w 74"/>
                  <a:gd name="T11" fmla="*/ 7409 h 3"/>
                  <a:gd name="T12" fmla="*/ 273394 w 74"/>
                  <a:gd name="T13" fmla="*/ 0 h 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74"/>
                  <a:gd name="T22" fmla="*/ 0 h 3"/>
                  <a:gd name="T23" fmla="*/ 74 w 74"/>
                  <a:gd name="T24" fmla="*/ 3 h 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74" h="3">
                    <a:moveTo>
                      <a:pt x="7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3"/>
                      <a:pt x="2" y="3"/>
                    </a:cubicBezTo>
                    <a:cubicBezTo>
                      <a:pt x="72" y="3"/>
                      <a:pt x="72" y="3"/>
                      <a:pt x="72" y="3"/>
                    </a:cubicBezTo>
                    <a:cubicBezTo>
                      <a:pt x="73" y="3"/>
                      <a:pt x="74" y="3"/>
                      <a:pt x="74" y="2"/>
                    </a:cubicBezTo>
                    <a:cubicBezTo>
                      <a:pt x="74" y="1"/>
                      <a:pt x="73" y="0"/>
                      <a:pt x="7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zh-CN" altLang="en-US" sz="2000">
                  <a:latin typeface="Calibri" panose="020F0502020204030204" charset="0"/>
                </a:endParaRPr>
              </a:p>
            </p:txBody>
          </p:sp>
        </p:grpSp>
        <p:sp>
          <p:nvSpPr>
            <p:cNvPr id="33" name="矩形 32"/>
            <p:cNvSpPr/>
            <p:nvPr/>
          </p:nvSpPr>
          <p:spPr>
            <a:xfrm>
              <a:off x="1078344" y="2533645"/>
              <a:ext cx="1439862" cy="890385"/>
            </a:xfrm>
            <a:prstGeom prst="rect">
              <a:avLst/>
            </a:prstGeom>
            <a:solidFill>
              <a:srgbClr val="38507C"/>
            </a:solidFill>
            <a:ln>
              <a:solidFill>
                <a:srgbClr val="38507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1" name="组合 44"/>
            <p:cNvGrpSpPr/>
            <p:nvPr/>
          </p:nvGrpSpPr>
          <p:grpSpPr bwMode="auto">
            <a:xfrm rot="360822">
              <a:off x="999754" y="2573594"/>
              <a:ext cx="1584251" cy="918962"/>
              <a:chOff x="2456346" y="5476889"/>
              <a:chExt cx="1788239" cy="1037288"/>
            </a:xfrm>
          </p:grpSpPr>
          <p:pic>
            <p:nvPicPr>
              <p:cNvPr id="35" name="Picture 9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2456346" y="5476889"/>
                <a:ext cx="720000" cy="42164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36" name="Picture 10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3317485" y="5971252"/>
                <a:ext cx="927100" cy="54292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37" name="Picture 9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2715008" y="5622616"/>
                <a:ext cx="792000" cy="46380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38" name="Picture 9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2992533" y="5799144"/>
                <a:ext cx="864000" cy="5059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</p:grpSp>
      <p:grpSp>
        <p:nvGrpSpPr>
          <p:cNvPr id="12" name="组合 56"/>
          <p:cNvGrpSpPr/>
          <p:nvPr/>
        </p:nvGrpSpPr>
        <p:grpSpPr bwMode="auto">
          <a:xfrm rot="2038957">
            <a:off x="2602012" y="1711373"/>
            <a:ext cx="395111" cy="1225903"/>
            <a:chOff x="96652" y="2377568"/>
            <a:chExt cx="355453" cy="1324726"/>
          </a:xfrm>
        </p:grpSpPr>
        <p:sp>
          <p:nvSpPr>
            <p:cNvPr id="42" name="等腰三角形 41"/>
            <p:cNvSpPr/>
            <p:nvPr/>
          </p:nvSpPr>
          <p:spPr>
            <a:xfrm rot="10800000">
              <a:off x="94406" y="2377284"/>
              <a:ext cx="355453" cy="1307254"/>
            </a:xfrm>
            <a:prstGeom prst="triangle">
              <a:avLst/>
            </a:prstGeom>
            <a:solidFill>
              <a:srgbClr val="ECED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000"/>
            </a:p>
          </p:txBody>
        </p:sp>
        <p:sp>
          <p:nvSpPr>
            <p:cNvPr id="43" name="矩形 42"/>
            <p:cNvSpPr/>
            <p:nvPr/>
          </p:nvSpPr>
          <p:spPr>
            <a:xfrm>
              <a:off x="249388" y="3584148"/>
              <a:ext cx="46019" cy="119131"/>
            </a:xfrm>
            <a:prstGeom prst="rect">
              <a:avLst/>
            </a:prstGeom>
            <a:solidFill>
              <a:srgbClr val="ECED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000"/>
            </a:p>
          </p:txBody>
        </p:sp>
      </p:grpSp>
      <p:grpSp>
        <p:nvGrpSpPr>
          <p:cNvPr id="13" name="组合 72"/>
          <p:cNvGrpSpPr/>
          <p:nvPr/>
        </p:nvGrpSpPr>
        <p:grpSpPr bwMode="auto">
          <a:xfrm>
            <a:off x="4073097" y="2089139"/>
            <a:ext cx="2199570" cy="1325970"/>
            <a:chOff x="3740459" y="2414610"/>
            <a:chExt cx="1979613" cy="1431036"/>
          </a:xfrm>
        </p:grpSpPr>
        <p:sp>
          <p:nvSpPr>
            <p:cNvPr id="45" name="矩形 44"/>
            <p:cNvSpPr/>
            <p:nvPr/>
          </p:nvSpPr>
          <p:spPr>
            <a:xfrm>
              <a:off x="3740459" y="2414610"/>
              <a:ext cx="1979613" cy="1223097"/>
            </a:xfrm>
            <a:prstGeom prst="rect">
              <a:avLst/>
            </a:prstGeom>
            <a:solidFill>
              <a:srgbClr val="38507C"/>
            </a:solidFill>
            <a:ln>
              <a:solidFill>
                <a:srgbClr val="38507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6" name="组合 69"/>
            <p:cNvGrpSpPr/>
            <p:nvPr/>
          </p:nvGrpSpPr>
          <p:grpSpPr bwMode="auto">
            <a:xfrm>
              <a:off x="4419924" y="2484120"/>
              <a:ext cx="723276" cy="1361526"/>
              <a:chOff x="4424788" y="2454936"/>
              <a:chExt cx="723276" cy="1361526"/>
            </a:xfrm>
          </p:grpSpPr>
          <p:grpSp>
            <p:nvGrpSpPr>
              <p:cNvPr id="19" name="组合 66"/>
              <p:cNvGrpSpPr/>
              <p:nvPr/>
            </p:nvGrpSpPr>
            <p:grpSpPr bwMode="auto">
              <a:xfrm>
                <a:off x="4424788" y="2454936"/>
                <a:ext cx="723276" cy="1065129"/>
                <a:chOff x="4424788" y="2420319"/>
                <a:chExt cx="723276" cy="1065129"/>
              </a:xfrm>
            </p:grpSpPr>
            <p:sp>
              <p:nvSpPr>
                <p:cNvPr id="49" name="椭圆 48"/>
                <p:cNvSpPr/>
                <p:nvPr/>
              </p:nvSpPr>
              <p:spPr>
                <a:xfrm>
                  <a:off x="4427948" y="3040883"/>
                  <a:ext cx="720725" cy="444186"/>
                </a:xfrm>
                <a:prstGeom prst="ellipse">
                  <a:avLst/>
                </a:prstGeom>
                <a:solidFill>
                  <a:srgbClr val="ECEDE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 sz="2000"/>
                </a:p>
              </p:txBody>
            </p:sp>
            <p:sp>
              <p:nvSpPr>
                <p:cNvPr id="50" name="圆角矩形 49"/>
                <p:cNvSpPr/>
                <p:nvPr/>
              </p:nvSpPr>
              <p:spPr>
                <a:xfrm>
                  <a:off x="4424773" y="2991706"/>
                  <a:ext cx="515938" cy="217333"/>
                </a:xfrm>
                <a:prstGeom prst="roundRect">
                  <a:avLst/>
                </a:prstGeom>
                <a:solidFill>
                  <a:srgbClr val="ECEDE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 sz="2000"/>
                </a:p>
              </p:txBody>
            </p:sp>
            <p:sp>
              <p:nvSpPr>
                <p:cNvPr id="51" name="圆角矩形 50"/>
                <p:cNvSpPr/>
                <p:nvPr/>
              </p:nvSpPr>
              <p:spPr>
                <a:xfrm>
                  <a:off x="4424773" y="2674430"/>
                  <a:ext cx="107950" cy="628205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ECEDE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 sz="2000"/>
                </a:p>
              </p:txBody>
            </p:sp>
            <p:sp>
              <p:nvSpPr>
                <p:cNvPr id="52" name="圆角矩形 51"/>
                <p:cNvSpPr/>
                <p:nvPr/>
              </p:nvSpPr>
              <p:spPr>
                <a:xfrm>
                  <a:off x="4578761" y="2511033"/>
                  <a:ext cx="107950" cy="682142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ECEDE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 sz="2000"/>
                </a:p>
              </p:txBody>
            </p:sp>
            <p:sp>
              <p:nvSpPr>
                <p:cNvPr id="53" name="圆角矩形 52"/>
                <p:cNvSpPr/>
                <p:nvPr/>
              </p:nvSpPr>
              <p:spPr>
                <a:xfrm>
                  <a:off x="4732748" y="2420610"/>
                  <a:ext cx="107950" cy="682142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ECEDE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 sz="2000"/>
                </a:p>
              </p:txBody>
            </p:sp>
            <p:sp>
              <p:nvSpPr>
                <p:cNvPr id="54" name="圆角矩形 53"/>
                <p:cNvSpPr/>
                <p:nvPr/>
              </p:nvSpPr>
              <p:spPr>
                <a:xfrm>
                  <a:off x="5040723" y="2780717"/>
                  <a:ext cx="107950" cy="380730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ECEDE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 sz="2000"/>
                </a:p>
              </p:txBody>
            </p:sp>
            <p:sp>
              <p:nvSpPr>
                <p:cNvPr id="55" name="圆角矩形 54"/>
                <p:cNvSpPr/>
                <p:nvPr/>
              </p:nvSpPr>
              <p:spPr>
                <a:xfrm>
                  <a:off x="4886736" y="2490410"/>
                  <a:ext cx="107950" cy="683728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ECEDE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 sz="2000"/>
                </a:p>
              </p:txBody>
            </p:sp>
            <p:sp>
              <p:nvSpPr>
                <p:cNvPr id="56" name="圆角矩形 55"/>
                <p:cNvSpPr/>
                <p:nvPr/>
              </p:nvSpPr>
              <p:spPr>
                <a:xfrm>
                  <a:off x="4697823" y="3078956"/>
                  <a:ext cx="450850" cy="212575"/>
                </a:xfrm>
                <a:prstGeom prst="roundRect">
                  <a:avLst/>
                </a:prstGeom>
                <a:solidFill>
                  <a:srgbClr val="ECEDE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 sz="2000"/>
                </a:p>
              </p:txBody>
            </p:sp>
          </p:grpSp>
          <p:sp>
            <p:nvSpPr>
              <p:cNvPr id="48" name="TextBox 63"/>
              <p:cNvSpPr txBox="1">
                <a:spLocks noChangeArrowheads="1"/>
              </p:cNvSpPr>
              <p:nvPr/>
            </p:nvSpPr>
            <p:spPr bwMode="auto">
              <a:xfrm>
                <a:off x="4462032" y="3089368"/>
                <a:ext cx="676304" cy="727094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lnSpc>
                    <a:spcPts val="1222"/>
                  </a:lnSpc>
                </a:pPr>
                <a:r>
                  <a:rPr lang="en-US" altLang="zh-CN" sz="1778" b="1">
                    <a:solidFill>
                      <a:srgbClr val="38507C"/>
                    </a:solidFill>
                    <a:latin typeface="Calibri" panose="020F0502020204030204" charset="0"/>
                  </a:rPr>
                  <a:t>By Hand</a:t>
                </a:r>
              </a:p>
              <a:p>
                <a:endParaRPr lang="zh-CN" altLang="en-US" sz="1778" b="1">
                  <a:solidFill>
                    <a:srgbClr val="38507C"/>
                  </a:solidFill>
                  <a:latin typeface="Calibri" panose="020F0502020204030204" charset="0"/>
                </a:endParaRPr>
              </a:p>
            </p:txBody>
          </p:sp>
        </p:grpSp>
      </p:grpSp>
      <p:grpSp>
        <p:nvGrpSpPr>
          <p:cNvPr id="21" name="组合 71"/>
          <p:cNvGrpSpPr/>
          <p:nvPr/>
        </p:nvGrpSpPr>
        <p:grpSpPr bwMode="auto">
          <a:xfrm>
            <a:off x="7406847" y="2089139"/>
            <a:ext cx="2199570" cy="1133298"/>
            <a:chOff x="6740712" y="2414610"/>
            <a:chExt cx="1979613" cy="1223683"/>
          </a:xfrm>
        </p:grpSpPr>
        <p:grpSp>
          <p:nvGrpSpPr>
            <p:cNvPr id="22" name="组合 12"/>
            <p:cNvGrpSpPr/>
            <p:nvPr/>
          </p:nvGrpSpPr>
          <p:grpSpPr bwMode="auto">
            <a:xfrm>
              <a:off x="6740712" y="2414610"/>
              <a:ext cx="1979613" cy="1223683"/>
              <a:chOff x="6740712" y="1479176"/>
              <a:chExt cx="1979613" cy="1223683"/>
            </a:xfrm>
          </p:grpSpPr>
          <p:sp>
            <p:nvSpPr>
              <p:cNvPr id="60" name="矩形 59"/>
              <p:cNvSpPr/>
              <p:nvPr/>
            </p:nvSpPr>
            <p:spPr>
              <a:xfrm>
                <a:off x="6740712" y="1479176"/>
                <a:ext cx="1979613" cy="1223683"/>
              </a:xfrm>
              <a:prstGeom prst="rect">
                <a:avLst/>
              </a:prstGeom>
              <a:solidFill>
                <a:srgbClr val="38507C"/>
              </a:solidFill>
              <a:ln>
                <a:solidFill>
                  <a:srgbClr val="38507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23" name="Group 14"/>
              <p:cNvGrpSpPr>
                <a:grpSpLocks noChangeAspect="1"/>
              </p:cNvGrpSpPr>
              <p:nvPr/>
            </p:nvGrpSpPr>
            <p:grpSpPr bwMode="auto">
              <a:xfrm>
                <a:off x="7430481" y="1714780"/>
                <a:ext cx="600075" cy="752475"/>
                <a:chOff x="2692" y="1921"/>
                <a:chExt cx="378" cy="474"/>
              </a:xfrm>
              <a:solidFill>
                <a:srgbClr val="FFFFFF"/>
              </a:solidFill>
            </p:grpSpPr>
            <p:sp>
              <p:nvSpPr>
                <p:cNvPr id="62" name="Freeform 15"/>
                <p:cNvSpPr/>
                <p:nvPr/>
              </p:nvSpPr>
              <p:spPr bwMode="auto">
                <a:xfrm>
                  <a:off x="2822" y="2244"/>
                  <a:ext cx="178" cy="14"/>
                </a:xfrm>
                <a:custGeom>
                  <a:avLst/>
                  <a:gdLst>
                    <a:gd name="T0" fmla="*/ 71 w 74"/>
                    <a:gd name="T1" fmla="*/ 0 h 6"/>
                    <a:gd name="T2" fmla="*/ 2 w 74"/>
                    <a:gd name="T3" fmla="*/ 0 h 6"/>
                    <a:gd name="T4" fmla="*/ 0 w 74"/>
                    <a:gd name="T5" fmla="*/ 3 h 6"/>
                    <a:gd name="T6" fmla="*/ 2 w 74"/>
                    <a:gd name="T7" fmla="*/ 6 h 6"/>
                    <a:gd name="T8" fmla="*/ 71 w 74"/>
                    <a:gd name="T9" fmla="*/ 6 h 6"/>
                    <a:gd name="T10" fmla="*/ 74 w 74"/>
                    <a:gd name="T11" fmla="*/ 3 h 6"/>
                    <a:gd name="T12" fmla="*/ 71 w 74"/>
                    <a:gd name="T13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4" h="6">
                      <a:moveTo>
                        <a:pt x="71" y="0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0" y="2"/>
                        <a:pt x="0" y="3"/>
                      </a:cubicBezTo>
                      <a:cubicBezTo>
                        <a:pt x="0" y="5"/>
                        <a:pt x="1" y="6"/>
                        <a:pt x="2" y="6"/>
                      </a:cubicBezTo>
                      <a:cubicBezTo>
                        <a:pt x="71" y="6"/>
                        <a:pt x="71" y="6"/>
                        <a:pt x="71" y="6"/>
                      </a:cubicBezTo>
                      <a:cubicBezTo>
                        <a:pt x="72" y="6"/>
                        <a:pt x="74" y="5"/>
                        <a:pt x="74" y="3"/>
                      </a:cubicBezTo>
                      <a:cubicBezTo>
                        <a:pt x="74" y="2"/>
                        <a:pt x="72" y="0"/>
                        <a:pt x="71" y="0"/>
                      </a:cubicBezTo>
                      <a:close/>
                    </a:path>
                  </a:pathLst>
                </a:custGeom>
                <a:solidFill>
                  <a:srgbClr val="ECEDEF"/>
                </a:solidFill>
                <a:ln>
                  <a:noFill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 sz="2000"/>
                </a:p>
              </p:txBody>
            </p:sp>
            <p:sp>
              <p:nvSpPr>
                <p:cNvPr id="63" name="Freeform 16"/>
                <p:cNvSpPr/>
                <p:nvPr/>
              </p:nvSpPr>
              <p:spPr bwMode="auto">
                <a:xfrm>
                  <a:off x="2822" y="2167"/>
                  <a:ext cx="178" cy="12"/>
                </a:xfrm>
                <a:custGeom>
                  <a:avLst/>
                  <a:gdLst>
                    <a:gd name="T0" fmla="*/ 71 w 74"/>
                    <a:gd name="T1" fmla="*/ 0 h 5"/>
                    <a:gd name="T2" fmla="*/ 2 w 74"/>
                    <a:gd name="T3" fmla="*/ 0 h 5"/>
                    <a:gd name="T4" fmla="*/ 0 w 74"/>
                    <a:gd name="T5" fmla="*/ 2 h 5"/>
                    <a:gd name="T6" fmla="*/ 2 w 74"/>
                    <a:gd name="T7" fmla="*/ 5 h 5"/>
                    <a:gd name="T8" fmla="*/ 71 w 74"/>
                    <a:gd name="T9" fmla="*/ 5 h 5"/>
                    <a:gd name="T10" fmla="*/ 74 w 74"/>
                    <a:gd name="T11" fmla="*/ 2 h 5"/>
                    <a:gd name="T12" fmla="*/ 71 w 74"/>
                    <a:gd name="T13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4" h="5">
                      <a:moveTo>
                        <a:pt x="71" y="0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0" y="4"/>
                        <a:pt x="1" y="5"/>
                        <a:pt x="2" y="5"/>
                      </a:cubicBezTo>
                      <a:cubicBezTo>
                        <a:pt x="71" y="5"/>
                        <a:pt x="71" y="5"/>
                        <a:pt x="71" y="5"/>
                      </a:cubicBezTo>
                      <a:cubicBezTo>
                        <a:pt x="72" y="5"/>
                        <a:pt x="74" y="4"/>
                        <a:pt x="74" y="2"/>
                      </a:cubicBezTo>
                      <a:cubicBezTo>
                        <a:pt x="74" y="1"/>
                        <a:pt x="72" y="0"/>
                        <a:pt x="71" y="0"/>
                      </a:cubicBezTo>
                      <a:close/>
                    </a:path>
                  </a:pathLst>
                </a:custGeom>
                <a:solidFill>
                  <a:srgbClr val="ECEDEF"/>
                </a:solidFill>
                <a:ln>
                  <a:noFill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 sz="2000"/>
                </a:p>
              </p:txBody>
            </p:sp>
            <p:sp>
              <p:nvSpPr>
                <p:cNvPr id="64" name="Freeform 19"/>
                <p:cNvSpPr/>
                <p:nvPr/>
              </p:nvSpPr>
              <p:spPr bwMode="auto">
                <a:xfrm>
                  <a:off x="2757" y="2153"/>
                  <a:ext cx="41" cy="41"/>
                </a:xfrm>
                <a:custGeom>
                  <a:avLst/>
                  <a:gdLst>
                    <a:gd name="T0" fmla="*/ 15 w 17"/>
                    <a:gd name="T1" fmla="*/ 0 h 17"/>
                    <a:gd name="T2" fmla="*/ 3 w 17"/>
                    <a:gd name="T3" fmla="*/ 0 h 17"/>
                    <a:gd name="T4" fmla="*/ 0 w 17"/>
                    <a:gd name="T5" fmla="*/ 2 h 17"/>
                    <a:gd name="T6" fmla="*/ 0 w 17"/>
                    <a:gd name="T7" fmla="*/ 14 h 17"/>
                    <a:gd name="T8" fmla="*/ 3 w 17"/>
                    <a:gd name="T9" fmla="*/ 17 h 17"/>
                    <a:gd name="T10" fmla="*/ 15 w 17"/>
                    <a:gd name="T11" fmla="*/ 17 h 17"/>
                    <a:gd name="T12" fmla="*/ 17 w 17"/>
                    <a:gd name="T13" fmla="*/ 14 h 17"/>
                    <a:gd name="T14" fmla="*/ 17 w 17"/>
                    <a:gd name="T15" fmla="*/ 2 h 17"/>
                    <a:gd name="T16" fmla="*/ 15 w 17"/>
                    <a:gd name="T17" fmla="*/ 0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7" h="17">
                      <a:moveTo>
                        <a:pt x="15" y="0"/>
                      </a:move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2" y="0"/>
                        <a:pt x="0" y="1"/>
                        <a:pt x="0" y="2"/>
                      </a:cubicBezTo>
                      <a:cubicBezTo>
                        <a:pt x="0" y="14"/>
                        <a:pt x="0" y="14"/>
                        <a:pt x="0" y="14"/>
                      </a:cubicBezTo>
                      <a:cubicBezTo>
                        <a:pt x="0" y="16"/>
                        <a:pt x="2" y="17"/>
                        <a:pt x="3" y="17"/>
                      </a:cubicBezTo>
                      <a:cubicBezTo>
                        <a:pt x="15" y="17"/>
                        <a:pt x="15" y="17"/>
                        <a:pt x="15" y="17"/>
                      </a:cubicBezTo>
                      <a:cubicBezTo>
                        <a:pt x="16" y="17"/>
                        <a:pt x="17" y="16"/>
                        <a:pt x="17" y="14"/>
                      </a:cubicBezTo>
                      <a:cubicBezTo>
                        <a:pt x="17" y="2"/>
                        <a:pt x="17" y="2"/>
                        <a:pt x="17" y="2"/>
                      </a:cubicBezTo>
                      <a:cubicBezTo>
                        <a:pt x="17" y="1"/>
                        <a:pt x="16" y="0"/>
                        <a:pt x="15" y="0"/>
                      </a:cubicBezTo>
                      <a:close/>
                    </a:path>
                  </a:pathLst>
                </a:custGeom>
                <a:solidFill>
                  <a:srgbClr val="ECEDEF"/>
                </a:solidFill>
                <a:ln>
                  <a:noFill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 sz="2000"/>
                </a:p>
              </p:txBody>
            </p:sp>
            <p:sp>
              <p:nvSpPr>
                <p:cNvPr id="65" name="Freeform 20"/>
                <p:cNvSpPr/>
                <p:nvPr/>
              </p:nvSpPr>
              <p:spPr bwMode="auto">
                <a:xfrm>
                  <a:off x="2757" y="2232"/>
                  <a:ext cx="41" cy="41"/>
                </a:xfrm>
                <a:custGeom>
                  <a:avLst/>
                  <a:gdLst>
                    <a:gd name="T0" fmla="*/ 15 w 17"/>
                    <a:gd name="T1" fmla="*/ 0 h 17"/>
                    <a:gd name="T2" fmla="*/ 3 w 17"/>
                    <a:gd name="T3" fmla="*/ 0 h 17"/>
                    <a:gd name="T4" fmla="*/ 0 w 17"/>
                    <a:gd name="T5" fmla="*/ 2 h 17"/>
                    <a:gd name="T6" fmla="*/ 0 w 17"/>
                    <a:gd name="T7" fmla="*/ 14 h 17"/>
                    <a:gd name="T8" fmla="*/ 3 w 17"/>
                    <a:gd name="T9" fmla="*/ 17 h 17"/>
                    <a:gd name="T10" fmla="*/ 15 w 17"/>
                    <a:gd name="T11" fmla="*/ 17 h 17"/>
                    <a:gd name="T12" fmla="*/ 17 w 17"/>
                    <a:gd name="T13" fmla="*/ 14 h 17"/>
                    <a:gd name="T14" fmla="*/ 17 w 17"/>
                    <a:gd name="T15" fmla="*/ 2 h 17"/>
                    <a:gd name="T16" fmla="*/ 15 w 17"/>
                    <a:gd name="T17" fmla="*/ 0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7" h="17">
                      <a:moveTo>
                        <a:pt x="15" y="0"/>
                      </a:move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2" y="0"/>
                        <a:pt x="0" y="1"/>
                        <a:pt x="0" y="2"/>
                      </a:cubicBezTo>
                      <a:cubicBezTo>
                        <a:pt x="0" y="14"/>
                        <a:pt x="0" y="14"/>
                        <a:pt x="0" y="14"/>
                      </a:cubicBezTo>
                      <a:cubicBezTo>
                        <a:pt x="0" y="15"/>
                        <a:pt x="2" y="17"/>
                        <a:pt x="3" y="17"/>
                      </a:cubicBezTo>
                      <a:cubicBezTo>
                        <a:pt x="15" y="17"/>
                        <a:pt x="15" y="17"/>
                        <a:pt x="15" y="17"/>
                      </a:cubicBezTo>
                      <a:cubicBezTo>
                        <a:pt x="16" y="17"/>
                        <a:pt x="17" y="15"/>
                        <a:pt x="17" y="14"/>
                      </a:cubicBezTo>
                      <a:cubicBezTo>
                        <a:pt x="17" y="2"/>
                        <a:pt x="17" y="2"/>
                        <a:pt x="17" y="2"/>
                      </a:cubicBezTo>
                      <a:cubicBezTo>
                        <a:pt x="17" y="1"/>
                        <a:pt x="16" y="0"/>
                        <a:pt x="15" y="0"/>
                      </a:cubicBezTo>
                      <a:close/>
                    </a:path>
                  </a:pathLst>
                </a:custGeom>
                <a:solidFill>
                  <a:srgbClr val="ECEDEF"/>
                </a:solidFill>
                <a:ln>
                  <a:noFill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 sz="2000"/>
                </a:p>
              </p:txBody>
            </p:sp>
            <p:sp>
              <p:nvSpPr>
                <p:cNvPr id="66" name="Freeform 21"/>
                <p:cNvSpPr>
                  <a:spLocks noEditPoints="1"/>
                </p:cNvSpPr>
                <p:nvPr/>
              </p:nvSpPr>
              <p:spPr bwMode="auto">
                <a:xfrm>
                  <a:off x="2692" y="1921"/>
                  <a:ext cx="378" cy="474"/>
                </a:xfrm>
                <a:custGeom>
                  <a:avLst/>
                  <a:gdLst>
                    <a:gd name="T0" fmla="*/ 155 w 157"/>
                    <a:gd name="T1" fmla="*/ 30 h 198"/>
                    <a:gd name="T2" fmla="*/ 126 w 157"/>
                    <a:gd name="T3" fmla="*/ 2 h 198"/>
                    <a:gd name="T4" fmla="*/ 121 w 157"/>
                    <a:gd name="T5" fmla="*/ 0 h 198"/>
                    <a:gd name="T6" fmla="*/ 7 w 157"/>
                    <a:gd name="T7" fmla="*/ 0 h 198"/>
                    <a:gd name="T8" fmla="*/ 0 w 157"/>
                    <a:gd name="T9" fmla="*/ 6 h 198"/>
                    <a:gd name="T10" fmla="*/ 0 w 157"/>
                    <a:gd name="T11" fmla="*/ 191 h 198"/>
                    <a:gd name="T12" fmla="*/ 7 w 157"/>
                    <a:gd name="T13" fmla="*/ 198 h 198"/>
                    <a:gd name="T14" fmla="*/ 150 w 157"/>
                    <a:gd name="T15" fmla="*/ 198 h 198"/>
                    <a:gd name="T16" fmla="*/ 157 w 157"/>
                    <a:gd name="T17" fmla="*/ 191 h 198"/>
                    <a:gd name="T18" fmla="*/ 157 w 157"/>
                    <a:gd name="T19" fmla="*/ 35 h 198"/>
                    <a:gd name="T20" fmla="*/ 155 w 157"/>
                    <a:gd name="T21" fmla="*/ 30 h 198"/>
                    <a:gd name="T22" fmla="*/ 14 w 157"/>
                    <a:gd name="T23" fmla="*/ 184 h 198"/>
                    <a:gd name="T24" fmla="*/ 14 w 157"/>
                    <a:gd name="T25" fmla="*/ 13 h 198"/>
                    <a:gd name="T26" fmla="*/ 117 w 157"/>
                    <a:gd name="T27" fmla="*/ 13 h 198"/>
                    <a:gd name="T28" fmla="*/ 117 w 157"/>
                    <a:gd name="T29" fmla="*/ 37 h 198"/>
                    <a:gd name="T30" fmla="*/ 121 w 157"/>
                    <a:gd name="T31" fmla="*/ 41 h 198"/>
                    <a:gd name="T32" fmla="*/ 144 w 157"/>
                    <a:gd name="T33" fmla="*/ 41 h 198"/>
                    <a:gd name="T34" fmla="*/ 144 w 157"/>
                    <a:gd name="T35" fmla="*/ 184 h 198"/>
                    <a:gd name="T36" fmla="*/ 14 w 157"/>
                    <a:gd name="T37" fmla="*/ 184 h 1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57" h="198">
                      <a:moveTo>
                        <a:pt x="155" y="30"/>
                      </a:moveTo>
                      <a:cubicBezTo>
                        <a:pt x="126" y="2"/>
                        <a:pt x="126" y="2"/>
                        <a:pt x="126" y="2"/>
                      </a:cubicBezTo>
                      <a:cubicBezTo>
                        <a:pt x="125" y="0"/>
                        <a:pt x="123" y="0"/>
                        <a:pt x="121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3" y="0"/>
                        <a:pt x="0" y="3"/>
                        <a:pt x="0" y="6"/>
                      </a:cubicBezTo>
                      <a:cubicBezTo>
                        <a:pt x="0" y="191"/>
                        <a:pt x="0" y="191"/>
                        <a:pt x="0" y="191"/>
                      </a:cubicBezTo>
                      <a:cubicBezTo>
                        <a:pt x="0" y="195"/>
                        <a:pt x="3" y="198"/>
                        <a:pt x="7" y="198"/>
                      </a:cubicBezTo>
                      <a:cubicBezTo>
                        <a:pt x="150" y="198"/>
                        <a:pt x="150" y="198"/>
                        <a:pt x="150" y="198"/>
                      </a:cubicBezTo>
                      <a:cubicBezTo>
                        <a:pt x="154" y="198"/>
                        <a:pt x="157" y="195"/>
                        <a:pt x="157" y="191"/>
                      </a:cubicBezTo>
                      <a:cubicBezTo>
                        <a:pt x="157" y="35"/>
                        <a:pt x="157" y="35"/>
                        <a:pt x="157" y="35"/>
                      </a:cubicBezTo>
                      <a:cubicBezTo>
                        <a:pt x="157" y="33"/>
                        <a:pt x="156" y="31"/>
                        <a:pt x="155" y="30"/>
                      </a:cubicBezTo>
                      <a:close/>
                      <a:moveTo>
                        <a:pt x="14" y="184"/>
                      </a:moveTo>
                      <a:cubicBezTo>
                        <a:pt x="14" y="13"/>
                        <a:pt x="14" y="13"/>
                        <a:pt x="14" y="13"/>
                      </a:cubicBezTo>
                      <a:cubicBezTo>
                        <a:pt x="117" y="13"/>
                        <a:pt x="117" y="13"/>
                        <a:pt x="117" y="13"/>
                      </a:cubicBezTo>
                      <a:cubicBezTo>
                        <a:pt x="117" y="37"/>
                        <a:pt x="117" y="37"/>
                        <a:pt x="117" y="37"/>
                      </a:cubicBezTo>
                      <a:cubicBezTo>
                        <a:pt x="117" y="39"/>
                        <a:pt x="119" y="41"/>
                        <a:pt x="121" y="41"/>
                      </a:cubicBezTo>
                      <a:cubicBezTo>
                        <a:pt x="144" y="41"/>
                        <a:pt x="144" y="41"/>
                        <a:pt x="144" y="41"/>
                      </a:cubicBezTo>
                      <a:cubicBezTo>
                        <a:pt x="144" y="184"/>
                        <a:pt x="144" y="184"/>
                        <a:pt x="144" y="184"/>
                      </a:cubicBezTo>
                      <a:lnTo>
                        <a:pt x="14" y="184"/>
                      </a:lnTo>
                      <a:close/>
                    </a:path>
                  </a:pathLst>
                </a:custGeom>
                <a:solidFill>
                  <a:srgbClr val="ECEDEF"/>
                </a:solidFill>
                <a:ln>
                  <a:noFill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 sz="2000"/>
                </a:p>
              </p:txBody>
            </p:sp>
          </p:grpSp>
        </p:grpSp>
        <p:sp>
          <p:nvSpPr>
            <p:cNvPr id="59" name="TextBox 70"/>
            <p:cNvSpPr txBox="1">
              <a:spLocks noChangeArrowheads="1"/>
            </p:cNvSpPr>
            <p:nvPr/>
          </p:nvSpPr>
          <p:spPr bwMode="auto">
            <a:xfrm>
              <a:off x="7490281" y="2718648"/>
              <a:ext cx="576063" cy="43202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2000" b="1">
                  <a:solidFill>
                    <a:srgbClr val="ECEDEF"/>
                  </a:solidFill>
                  <a:latin typeface="Adobe Gothic Std B"/>
                  <a:ea typeface="Adobe Gothic Std B"/>
                  <a:cs typeface="Adobe Gothic Std B"/>
                </a:rPr>
                <a:t>CV</a:t>
              </a:r>
              <a:endParaRPr lang="zh-CN" altLang="en-US" sz="2000" b="1">
                <a:solidFill>
                  <a:srgbClr val="ECEDEF"/>
                </a:solidFill>
                <a:latin typeface="Adobe Gothic Std B"/>
              </a:endParaRPr>
            </a:p>
          </p:txBody>
        </p:sp>
      </p:grpSp>
      <p:sp>
        <p:nvSpPr>
          <p:cNvPr id="67" name="椭圆 66"/>
          <p:cNvSpPr>
            <a:spLocks noChangeAspect="1"/>
          </p:cNvSpPr>
          <p:nvPr/>
        </p:nvSpPr>
        <p:spPr>
          <a:xfrm>
            <a:off x="439485" y="1848074"/>
            <a:ext cx="599722" cy="499769"/>
          </a:xfrm>
          <a:prstGeom prst="ellipse">
            <a:avLst/>
          </a:prstGeom>
          <a:solidFill>
            <a:schemeClr val="bg1"/>
          </a:solidFill>
          <a:ln w="25400">
            <a:solidFill>
              <a:srgbClr val="38507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2667" b="1" dirty="0">
                <a:solidFill>
                  <a:srgbClr val="38507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2667" b="1" dirty="0">
              <a:solidFill>
                <a:srgbClr val="38507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8" name="椭圆 67"/>
          <p:cNvSpPr>
            <a:spLocks noChangeAspect="1"/>
          </p:cNvSpPr>
          <p:nvPr/>
        </p:nvSpPr>
        <p:spPr>
          <a:xfrm>
            <a:off x="3769707" y="1848074"/>
            <a:ext cx="599722" cy="499769"/>
          </a:xfrm>
          <a:prstGeom prst="ellipse">
            <a:avLst/>
          </a:prstGeom>
          <a:solidFill>
            <a:schemeClr val="bg1"/>
          </a:solidFill>
          <a:ln w="25400">
            <a:solidFill>
              <a:srgbClr val="38507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2667" b="1" dirty="0">
                <a:solidFill>
                  <a:srgbClr val="38507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2667" b="1" dirty="0">
              <a:solidFill>
                <a:srgbClr val="38507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9" name="椭圆 68"/>
          <p:cNvSpPr>
            <a:spLocks noChangeAspect="1"/>
          </p:cNvSpPr>
          <p:nvPr/>
        </p:nvSpPr>
        <p:spPr>
          <a:xfrm>
            <a:off x="7098166" y="1848074"/>
            <a:ext cx="599722" cy="499769"/>
          </a:xfrm>
          <a:prstGeom prst="ellipse">
            <a:avLst/>
          </a:prstGeom>
          <a:solidFill>
            <a:schemeClr val="bg1"/>
          </a:solidFill>
          <a:ln w="25400">
            <a:solidFill>
              <a:srgbClr val="38507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2667" b="1" dirty="0">
                <a:solidFill>
                  <a:srgbClr val="38507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2667" b="1" dirty="0">
              <a:solidFill>
                <a:srgbClr val="38507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 animBg="1"/>
      <p:bldP spid="68" grpId="0" animBg="1"/>
      <p:bldP spid="6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副标题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1799635" y="204709"/>
            <a:ext cx="6560729" cy="571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111" b="1" dirty="0">
                <a:solidFill>
                  <a:srgbClr val="009E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自身抗体检测方法发展</a:t>
            </a:r>
          </a:p>
        </p:txBody>
      </p:sp>
      <p:pic>
        <p:nvPicPr>
          <p:cNvPr id="4" name="图片 3" descr="cclm-2012-0191_fig1.jpg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18000" contrast="44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39529" y="2112258"/>
            <a:ext cx="8480942" cy="319835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319582" y="923952"/>
            <a:ext cx="3520391" cy="10493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17497" indent="-317497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en-US" altLang="zh-CN" sz="1778" dirty="0">
                <a:latin typeface="微软雅黑" panose="020B0503020204020204" pitchFamily="34" charset="-122"/>
                <a:ea typeface="微软雅黑" panose="020B0503020204020204" pitchFamily="34" charset="-122"/>
              </a:rPr>
              <a:t>1979</a:t>
            </a:r>
            <a:r>
              <a:rPr lang="zh-CN" altLang="en-US" sz="1778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   放射免疫法（</a:t>
            </a:r>
            <a:r>
              <a:rPr lang="en-US" altLang="zh-CN" sz="1778" dirty="0">
                <a:latin typeface="微软雅黑" panose="020B0503020204020204" pitchFamily="34" charset="-122"/>
                <a:ea typeface="微软雅黑" panose="020B0503020204020204" pitchFamily="34" charset="-122"/>
              </a:rPr>
              <a:t>RIA</a:t>
            </a:r>
            <a:r>
              <a:rPr lang="zh-CN" altLang="en-US" sz="1778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  </a:t>
            </a:r>
            <a:endParaRPr lang="en-US" altLang="zh-CN" sz="1778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17497" indent="-317497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en-US" altLang="zh-CN" sz="1778" dirty="0">
                <a:latin typeface="微软雅黑" panose="020B0503020204020204" pitchFamily="34" charset="-122"/>
                <a:ea typeface="微软雅黑" panose="020B0503020204020204" pitchFamily="34" charset="-122"/>
              </a:rPr>
              <a:t>1995</a:t>
            </a:r>
            <a:r>
              <a:rPr lang="zh-CN" altLang="en-US" sz="1778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   荧光免疫（</a:t>
            </a:r>
            <a:r>
              <a:rPr lang="en-US" altLang="zh-CN" sz="1778" dirty="0">
                <a:latin typeface="微软雅黑" panose="020B0503020204020204" pitchFamily="34" charset="-122"/>
                <a:ea typeface="微软雅黑" panose="020B0503020204020204" pitchFamily="34" charset="-122"/>
              </a:rPr>
              <a:t>FIA</a:t>
            </a:r>
            <a:r>
              <a:rPr lang="zh-CN" altLang="en-US" sz="1778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en-US" altLang="zh-CN" sz="1778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17497" indent="-317497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en-US" altLang="zh-CN" sz="1778" dirty="0">
                <a:latin typeface="微软雅黑" panose="020B0503020204020204" pitchFamily="34" charset="-122"/>
                <a:ea typeface="微软雅黑" panose="020B0503020204020204" pitchFamily="34" charset="-122"/>
              </a:rPr>
              <a:t>1995</a:t>
            </a:r>
            <a:r>
              <a:rPr lang="zh-CN" altLang="en-US" sz="1778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   酶联免疫（</a:t>
            </a:r>
            <a:r>
              <a:rPr lang="en-US" altLang="zh-CN" sz="1778" dirty="0">
                <a:latin typeface="微软雅黑" panose="020B0503020204020204" pitchFamily="34" charset="-122"/>
                <a:ea typeface="微软雅黑" panose="020B0503020204020204" pitchFamily="34" charset="-122"/>
              </a:rPr>
              <a:t>ELISA</a:t>
            </a:r>
            <a:r>
              <a:rPr lang="zh-CN" altLang="en-US" sz="1778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240018" y="923952"/>
            <a:ext cx="3840427" cy="10493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17497" indent="-317497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en-US" altLang="zh-CN" sz="1778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2003</a:t>
            </a:r>
            <a:r>
              <a:rPr lang="zh-CN" altLang="en-US" sz="1778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   线性免疫印迹（</a:t>
            </a:r>
            <a:r>
              <a:rPr lang="en-US" altLang="zh-CN" sz="1778" dirty="0">
                <a:latin typeface="微软雅黑" panose="020B0503020204020204" pitchFamily="34" charset="-122"/>
                <a:ea typeface="微软雅黑" panose="020B0503020204020204" pitchFamily="34" charset="-122"/>
              </a:rPr>
              <a:t>LIA</a:t>
            </a:r>
            <a:r>
              <a:rPr lang="zh-CN" altLang="en-US" sz="1778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en-US" altLang="zh-CN" sz="1778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17497" indent="-317497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en-US" altLang="zh-CN" sz="1778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2006</a:t>
            </a:r>
            <a:r>
              <a:rPr lang="zh-CN" altLang="en-US" sz="1778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   多元流式点阵法</a:t>
            </a:r>
            <a:endParaRPr lang="en-US" altLang="zh-CN" sz="1778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17497" indent="-317497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en-US" altLang="zh-CN" sz="1778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2012</a:t>
            </a:r>
            <a:r>
              <a:rPr lang="zh-CN" altLang="en-US" sz="1778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    化学发光</a:t>
            </a:r>
          </a:p>
        </p:txBody>
      </p:sp>
    </p:spTree>
    <p:custDataLst>
      <p:tags r:id="rId1"/>
    </p:custData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副标题 1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476" y="2077508"/>
            <a:ext cx="4487333" cy="846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十字箭头 3"/>
          <p:cNvSpPr/>
          <p:nvPr/>
        </p:nvSpPr>
        <p:spPr>
          <a:xfrm>
            <a:off x="424938" y="1123975"/>
            <a:ext cx="9375587" cy="4667186"/>
          </a:xfrm>
          <a:prstGeom prst="quadArrow">
            <a:avLst>
              <a:gd name="adj1" fmla="val 2000"/>
              <a:gd name="adj2" fmla="val 4000"/>
              <a:gd name="adj3" fmla="val 5000"/>
            </a:avLst>
          </a:prstGeom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5" name="TextBox 4"/>
          <p:cNvSpPr txBox="1"/>
          <p:nvPr/>
        </p:nvSpPr>
        <p:spPr>
          <a:xfrm>
            <a:off x="1559609" y="1448741"/>
            <a:ext cx="240026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间接免疫荧光法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520160" y="1448741"/>
            <a:ext cx="240026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酶联免疫法</a:t>
            </a:r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1320" y="2059954"/>
            <a:ext cx="4257914" cy="864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1719627" y="3590914"/>
            <a:ext cx="240026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免疫印迹法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520160" y="3590914"/>
            <a:ext cx="18402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化学发光法</a:t>
            </a:r>
          </a:p>
        </p:txBody>
      </p:sp>
      <p:pic>
        <p:nvPicPr>
          <p:cNvPr id="10" name="Picture 2" descr="E:\试剂盒外观\微信图片_20170706171008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2267304" y="2484849"/>
            <a:ext cx="829028" cy="43165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632236" y="723930"/>
            <a:ext cx="4767801" cy="4342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22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国内自身抗体检测主要方法：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799635" y="76155"/>
            <a:ext cx="6560729" cy="571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111" b="1" dirty="0">
                <a:solidFill>
                  <a:srgbClr val="009E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自身抗体检测方法发展</a:t>
            </a:r>
          </a:p>
        </p:txBody>
      </p:sp>
      <p:pic>
        <p:nvPicPr>
          <p:cNvPr id="11" name="图片 10" descr="医疗00009-英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604229" y="3828227"/>
            <a:ext cx="3672417" cy="21590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9635" y="265212"/>
            <a:ext cx="6560729" cy="571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111" b="1" dirty="0">
                <a:solidFill>
                  <a:srgbClr val="009E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自身抗体检测发展趋势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479600" y="1503045"/>
            <a:ext cx="7440827" cy="3251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17497" indent="-317497">
              <a:lnSpc>
                <a:spcPct val="200000"/>
              </a:lnSpc>
              <a:buFont typeface="Wingdings" panose="05000000000000000000" pitchFamily="2" charset="2"/>
              <a:buChar char="Ø"/>
            </a:pPr>
            <a:r>
              <a:rPr lang="zh-CN" altLang="en-US" sz="2667" dirty="0">
                <a:latin typeface="微软雅黑" panose="020B0503020204020204" pitchFamily="34" charset="-122"/>
                <a:ea typeface="微软雅黑" panose="020B0503020204020204" pitchFamily="34" charset="-122"/>
              </a:rPr>
              <a:t>检测流程的</a:t>
            </a:r>
            <a:r>
              <a:rPr lang="zh-CN" altLang="en-US" sz="2667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全自动化</a:t>
            </a:r>
            <a:endParaRPr lang="en-US" altLang="zh-CN" sz="2667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17497" indent="-317497">
              <a:lnSpc>
                <a:spcPct val="200000"/>
              </a:lnSpc>
              <a:buFont typeface="Wingdings" panose="05000000000000000000" pitchFamily="2" charset="2"/>
              <a:buChar char="Ø"/>
            </a:pPr>
            <a:r>
              <a:rPr lang="zh-CN" altLang="en-US" sz="2667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多项联检技术平台与检测项目</a:t>
            </a:r>
            <a:r>
              <a:rPr lang="zh-CN" altLang="en-US" sz="2667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模块化设计</a:t>
            </a:r>
            <a:endParaRPr lang="en-US" altLang="zh-CN" sz="2667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17497" indent="-317497">
              <a:lnSpc>
                <a:spcPct val="200000"/>
              </a:lnSpc>
              <a:buFont typeface="Wingdings" panose="05000000000000000000" pitchFamily="2" charset="2"/>
              <a:buChar char="Ø"/>
            </a:pPr>
            <a:r>
              <a:rPr lang="zh-CN" altLang="en-US" sz="2667" dirty="0">
                <a:latin typeface="微软雅黑" panose="020B0503020204020204" pitchFamily="34" charset="-122"/>
                <a:ea typeface="微软雅黑" panose="020B0503020204020204" pitchFamily="34" charset="-122"/>
              </a:rPr>
              <a:t>荧光成像</a:t>
            </a:r>
            <a:r>
              <a:rPr lang="zh-CN" altLang="en-US" sz="2667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自动识别化</a:t>
            </a:r>
            <a:endParaRPr lang="en-US" altLang="zh-CN" sz="2667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17497" indent="-317497">
              <a:lnSpc>
                <a:spcPct val="200000"/>
              </a:lnSpc>
              <a:buFont typeface="Wingdings" panose="05000000000000000000" pitchFamily="2" charset="2"/>
              <a:buChar char="Ø"/>
            </a:pPr>
            <a:r>
              <a:rPr lang="zh-CN" altLang="en-US" sz="2667" dirty="0">
                <a:latin typeface="微软雅黑" panose="020B0503020204020204" pitchFamily="34" charset="-122"/>
                <a:ea typeface="微软雅黑" panose="020B0503020204020204" pitchFamily="34" charset="-122"/>
              </a:rPr>
              <a:t>自身抗体</a:t>
            </a:r>
            <a:r>
              <a:rPr lang="zh-CN" altLang="en-US" sz="2667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检测定量化</a:t>
            </a:r>
          </a:p>
        </p:txBody>
      </p:sp>
    </p:spTree>
    <p:custDataLst>
      <p:tags r:id="rId1"/>
    </p:custData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6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1799635" y="193204"/>
            <a:ext cx="6560729" cy="571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111" b="1" dirty="0">
                <a:solidFill>
                  <a:srgbClr val="009E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自身抗体检测发展趋势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79467" y="657256"/>
            <a:ext cx="2640293" cy="4342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22" b="1" dirty="0">
                <a:solidFill>
                  <a:srgbClr val="009E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222" b="1" dirty="0">
                <a:solidFill>
                  <a:srgbClr val="009E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、全自动化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458" y="2057412"/>
            <a:ext cx="5126842" cy="2561914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5640062" y="2377447"/>
            <a:ext cx="4240471" cy="913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667" dirty="0">
                <a:latin typeface="微软雅黑" panose="020B0503020204020204" pitchFamily="34" charset="-122"/>
                <a:ea typeface="微软雅黑" panose="020B0503020204020204" pitchFamily="34" charset="-122"/>
              </a:rPr>
              <a:t>解放人力、减少人为误差、</a:t>
            </a:r>
          </a:p>
          <a:p>
            <a:pPr algn="ctr"/>
            <a:r>
              <a:rPr lang="zh-CN" altLang="en-US" sz="2667" dirty="0">
                <a:latin typeface="微软雅黑" panose="020B0503020204020204" pitchFamily="34" charset="-122"/>
                <a:ea typeface="微软雅黑" panose="020B0503020204020204" pitchFamily="34" charset="-122"/>
              </a:rPr>
              <a:t>更好的生物安全性</a:t>
            </a:r>
            <a:endParaRPr lang="zh-CN" altLang="en-US" sz="2667" dirty="0"/>
          </a:p>
        </p:txBody>
      </p:sp>
    </p:spTree>
    <p:custDataLst>
      <p:tags r:id="rId1"/>
    </p:custData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副标题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279467" y="657256"/>
            <a:ext cx="2640293" cy="4342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22" b="1" dirty="0">
                <a:solidFill>
                  <a:srgbClr val="009E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222" b="1" dirty="0">
                <a:solidFill>
                  <a:srgbClr val="009E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、全定量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879644" y="144065"/>
            <a:ext cx="6560729" cy="571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111" b="1" dirty="0">
                <a:solidFill>
                  <a:srgbClr val="009E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自身抗体检测发展趋势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147" y="1255827"/>
            <a:ext cx="8981722" cy="32573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695624" y="4773847"/>
            <a:ext cx="6320702" cy="4342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222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敏感性更高、线性范围更宽的</a:t>
            </a:r>
            <a:r>
              <a:rPr lang="zh-CN" altLang="en-US" sz="2222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全定量检测</a:t>
            </a:r>
          </a:p>
        </p:txBody>
      </p:sp>
    </p:spTree>
    <p:custDataLst>
      <p:tags r:id="rId1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72"/>
          <p:cNvSpPr>
            <a:spLocks noChangeArrowheads="1"/>
          </p:cNvSpPr>
          <p:nvPr/>
        </p:nvSpPr>
        <p:spPr bwMode="auto">
          <a:xfrm>
            <a:off x="2464154" y="1405093"/>
            <a:ext cx="6215944" cy="518878"/>
          </a:xfrm>
          <a:prstGeom prst="roundRect">
            <a:avLst>
              <a:gd name="adj" fmla="val 16667"/>
            </a:avLst>
          </a:prstGeom>
          <a:solidFill>
            <a:schemeClr val="bg1">
              <a:lumMod val="50000"/>
              <a:alpha val="50195"/>
            </a:schemeClr>
          </a:solidFill>
          <a:ln>
            <a:noFill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 sz="2222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" name="圆角矩形 10"/>
          <p:cNvSpPr>
            <a:spLocks noChangeArrowheads="1"/>
          </p:cNvSpPr>
          <p:nvPr/>
        </p:nvSpPr>
        <p:spPr bwMode="auto">
          <a:xfrm>
            <a:off x="1719794" y="1405093"/>
            <a:ext cx="1146528" cy="518878"/>
          </a:xfrm>
          <a:custGeom>
            <a:avLst/>
            <a:gdLst>
              <a:gd name="T0" fmla="*/ 0 w 760508"/>
              <a:gd name="T1" fmla="*/ 0 h 412624"/>
              <a:gd name="T2" fmla="*/ 760508 w 760508"/>
              <a:gd name="T3" fmla="*/ 412624 h 412624"/>
            </a:gdLst>
            <a:ahLst/>
            <a:cxnLst/>
            <a:rect l="T0" t="T1" r="T2" b="T3"/>
            <a:pathLst>
              <a:path w="760508" h="412624">
                <a:moveTo>
                  <a:pt x="68772" y="0"/>
                </a:moveTo>
                <a:lnTo>
                  <a:pt x="322746" y="0"/>
                </a:lnTo>
                <a:lnTo>
                  <a:pt x="397990" y="0"/>
                </a:lnTo>
                <a:lnTo>
                  <a:pt x="554196" y="0"/>
                </a:lnTo>
                <a:lnTo>
                  <a:pt x="760508" y="206312"/>
                </a:lnTo>
                <a:lnTo>
                  <a:pt x="554196" y="412624"/>
                </a:lnTo>
                <a:lnTo>
                  <a:pt x="397990" y="412624"/>
                </a:lnTo>
                <a:lnTo>
                  <a:pt x="322746" y="412624"/>
                </a:lnTo>
                <a:lnTo>
                  <a:pt x="68772" y="412624"/>
                </a:lnTo>
                <a:cubicBezTo>
                  <a:pt x="30790" y="412624"/>
                  <a:pt x="0" y="381834"/>
                  <a:pt x="0" y="343852"/>
                </a:cubicBezTo>
                <a:lnTo>
                  <a:pt x="0" y="68772"/>
                </a:lnTo>
                <a:cubicBezTo>
                  <a:pt x="0" y="30790"/>
                  <a:pt x="30790" y="0"/>
                  <a:pt x="68772" y="0"/>
                </a:cubicBezTo>
                <a:close/>
              </a:path>
            </a:pathLst>
          </a:custGeom>
          <a:gradFill rotWithShape="1">
            <a:gsLst>
              <a:gs pos="0">
                <a:srgbClr val="00668B"/>
              </a:gs>
              <a:gs pos="50000">
                <a:srgbClr val="0092C8"/>
              </a:gs>
              <a:gs pos="100000">
                <a:srgbClr val="00B0F0"/>
              </a:gs>
            </a:gsLst>
            <a:lin ang="162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BABA00"/>
                </a:solidFill>
                <a:bevel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222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1.</a:t>
            </a:r>
            <a:endParaRPr lang="zh-CN" altLang="en-US" sz="2222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" name="圆角矩形 72"/>
          <p:cNvSpPr>
            <a:spLocks noChangeArrowheads="1"/>
          </p:cNvSpPr>
          <p:nvPr/>
        </p:nvSpPr>
        <p:spPr bwMode="auto">
          <a:xfrm>
            <a:off x="2464154" y="2223834"/>
            <a:ext cx="6215944" cy="518877"/>
          </a:xfrm>
          <a:prstGeom prst="roundRect">
            <a:avLst>
              <a:gd name="adj" fmla="val 16667"/>
            </a:avLst>
          </a:prstGeom>
          <a:solidFill>
            <a:schemeClr val="bg1">
              <a:lumMod val="50000"/>
              <a:alpha val="50195"/>
            </a:schemeClr>
          </a:solidFill>
          <a:ln>
            <a:noFill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 sz="2222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" name="圆角矩形 72"/>
          <p:cNvSpPr>
            <a:spLocks noChangeArrowheads="1"/>
          </p:cNvSpPr>
          <p:nvPr/>
        </p:nvSpPr>
        <p:spPr bwMode="auto">
          <a:xfrm>
            <a:off x="2483556" y="3005824"/>
            <a:ext cx="6215944" cy="518877"/>
          </a:xfrm>
          <a:prstGeom prst="roundRect">
            <a:avLst>
              <a:gd name="adj" fmla="val 16667"/>
            </a:avLst>
          </a:prstGeom>
          <a:solidFill>
            <a:schemeClr val="bg1">
              <a:lumMod val="50000"/>
              <a:alpha val="50195"/>
            </a:schemeClr>
          </a:solidFill>
          <a:ln>
            <a:noFill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 sz="2222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" name="圆角矩形 72"/>
          <p:cNvSpPr>
            <a:spLocks noChangeArrowheads="1"/>
          </p:cNvSpPr>
          <p:nvPr/>
        </p:nvSpPr>
        <p:spPr bwMode="auto">
          <a:xfrm>
            <a:off x="2464154" y="3805454"/>
            <a:ext cx="6215944" cy="518877"/>
          </a:xfrm>
          <a:prstGeom prst="roundRect">
            <a:avLst>
              <a:gd name="adj" fmla="val 16667"/>
            </a:avLst>
          </a:prstGeom>
          <a:solidFill>
            <a:schemeClr val="bg1">
              <a:lumMod val="50000"/>
              <a:alpha val="50195"/>
            </a:schemeClr>
          </a:solidFill>
          <a:ln>
            <a:noFill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 sz="2222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" name="圆角矩形 10"/>
          <p:cNvSpPr>
            <a:spLocks noChangeArrowheads="1"/>
          </p:cNvSpPr>
          <p:nvPr/>
        </p:nvSpPr>
        <p:spPr bwMode="auto">
          <a:xfrm>
            <a:off x="1719794" y="2223834"/>
            <a:ext cx="1146528" cy="518877"/>
          </a:xfrm>
          <a:custGeom>
            <a:avLst/>
            <a:gdLst>
              <a:gd name="T0" fmla="*/ 0 w 760508"/>
              <a:gd name="T1" fmla="*/ 0 h 412624"/>
              <a:gd name="T2" fmla="*/ 760508 w 760508"/>
              <a:gd name="T3" fmla="*/ 412624 h 412624"/>
            </a:gdLst>
            <a:ahLst/>
            <a:cxnLst/>
            <a:rect l="T0" t="T1" r="T2" b="T3"/>
            <a:pathLst>
              <a:path w="760508" h="412624">
                <a:moveTo>
                  <a:pt x="68772" y="0"/>
                </a:moveTo>
                <a:lnTo>
                  <a:pt x="322746" y="0"/>
                </a:lnTo>
                <a:lnTo>
                  <a:pt x="397990" y="0"/>
                </a:lnTo>
                <a:lnTo>
                  <a:pt x="554196" y="0"/>
                </a:lnTo>
                <a:lnTo>
                  <a:pt x="760508" y="206312"/>
                </a:lnTo>
                <a:lnTo>
                  <a:pt x="554196" y="412624"/>
                </a:lnTo>
                <a:lnTo>
                  <a:pt x="397990" y="412624"/>
                </a:lnTo>
                <a:lnTo>
                  <a:pt x="322746" y="412624"/>
                </a:lnTo>
                <a:lnTo>
                  <a:pt x="68772" y="412624"/>
                </a:lnTo>
                <a:cubicBezTo>
                  <a:pt x="30790" y="412624"/>
                  <a:pt x="0" y="381834"/>
                  <a:pt x="0" y="343852"/>
                </a:cubicBezTo>
                <a:lnTo>
                  <a:pt x="0" y="68772"/>
                </a:lnTo>
                <a:cubicBezTo>
                  <a:pt x="0" y="30790"/>
                  <a:pt x="30790" y="0"/>
                  <a:pt x="68772" y="0"/>
                </a:cubicBezTo>
                <a:close/>
              </a:path>
            </a:pathLst>
          </a:custGeom>
          <a:gradFill rotWithShape="1">
            <a:gsLst>
              <a:gs pos="0">
                <a:srgbClr val="00668B"/>
              </a:gs>
              <a:gs pos="50000">
                <a:srgbClr val="0092C8"/>
              </a:gs>
              <a:gs pos="100000">
                <a:srgbClr val="00B0F0"/>
              </a:gs>
            </a:gsLst>
            <a:lin ang="162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BABA00"/>
                </a:solidFill>
                <a:bevel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222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2.</a:t>
            </a:r>
            <a:endParaRPr lang="zh-CN" altLang="en-US" sz="2222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8" name="圆角矩形 10"/>
          <p:cNvSpPr>
            <a:spLocks noChangeArrowheads="1"/>
          </p:cNvSpPr>
          <p:nvPr/>
        </p:nvSpPr>
        <p:spPr bwMode="auto">
          <a:xfrm>
            <a:off x="1719794" y="3005824"/>
            <a:ext cx="1146528" cy="518877"/>
          </a:xfrm>
          <a:custGeom>
            <a:avLst/>
            <a:gdLst>
              <a:gd name="T0" fmla="*/ 0 w 760508"/>
              <a:gd name="T1" fmla="*/ 0 h 412624"/>
              <a:gd name="T2" fmla="*/ 760508 w 760508"/>
              <a:gd name="T3" fmla="*/ 412624 h 412624"/>
            </a:gdLst>
            <a:ahLst/>
            <a:cxnLst/>
            <a:rect l="T0" t="T1" r="T2" b="T3"/>
            <a:pathLst>
              <a:path w="760508" h="412624">
                <a:moveTo>
                  <a:pt x="68772" y="0"/>
                </a:moveTo>
                <a:lnTo>
                  <a:pt x="322746" y="0"/>
                </a:lnTo>
                <a:lnTo>
                  <a:pt x="397990" y="0"/>
                </a:lnTo>
                <a:lnTo>
                  <a:pt x="554196" y="0"/>
                </a:lnTo>
                <a:lnTo>
                  <a:pt x="760508" y="206312"/>
                </a:lnTo>
                <a:lnTo>
                  <a:pt x="554196" y="412624"/>
                </a:lnTo>
                <a:lnTo>
                  <a:pt x="397990" y="412624"/>
                </a:lnTo>
                <a:lnTo>
                  <a:pt x="322746" y="412624"/>
                </a:lnTo>
                <a:lnTo>
                  <a:pt x="68772" y="412624"/>
                </a:lnTo>
                <a:cubicBezTo>
                  <a:pt x="30790" y="412624"/>
                  <a:pt x="0" y="381834"/>
                  <a:pt x="0" y="343852"/>
                </a:cubicBezTo>
                <a:lnTo>
                  <a:pt x="0" y="68772"/>
                </a:lnTo>
                <a:cubicBezTo>
                  <a:pt x="0" y="30790"/>
                  <a:pt x="30790" y="0"/>
                  <a:pt x="68772" y="0"/>
                </a:cubicBezTo>
                <a:close/>
              </a:path>
            </a:pathLst>
          </a:custGeom>
          <a:gradFill rotWithShape="1">
            <a:gsLst>
              <a:gs pos="0">
                <a:srgbClr val="00668B"/>
              </a:gs>
              <a:gs pos="50000">
                <a:srgbClr val="0092C8"/>
              </a:gs>
              <a:gs pos="100000">
                <a:srgbClr val="00B0F0"/>
              </a:gs>
            </a:gsLst>
            <a:lin ang="162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BABA00"/>
                </a:solidFill>
                <a:bevel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222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3.</a:t>
            </a:r>
            <a:endParaRPr lang="zh-CN" altLang="en-US" sz="2222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" name="圆角矩形 10"/>
          <p:cNvSpPr>
            <a:spLocks noChangeArrowheads="1"/>
          </p:cNvSpPr>
          <p:nvPr/>
        </p:nvSpPr>
        <p:spPr bwMode="auto">
          <a:xfrm>
            <a:off x="1719794" y="3805454"/>
            <a:ext cx="1146528" cy="518877"/>
          </a:xfrm>
          <a:custGeom>
            <a:avLst/>
            <a:gdLst>
              <a:gd name="T0" fmla="*/ 0 w 760508"/>
              <a:gd name="T1" fmla="*/ 0 h 412624"/>
              <a:gd name="T2" fmla="*/ 760508 w 760508"/>
              <a:gd name="T3" fmla="*/ 412624 h 412624"/>
            </a:gdLst>
            <a:ahLst/>
            <a:cxnLst/>
            <a:rect l="T0" t="T1" r="T2" b="T3"/>
            <a:pathLst>
              <a:path w="760508" h="412624">
                <a:moveTo>
                  <a:pt x="68772" y="0"/>
                </a:moveTo>
                <a:lnTo>
                  <a:pt x="322746" y="0"/>
                </a:lnTo>
                <a:lnTo>
                  <a:pt x="397990" y="0"/>
                </a:lnTo>
                <a:lnTo>
                  <a:pt x="554196" y="0"/>
                </a:lnTo>
                <a:lnTo>
                  <a:pt x="760508" y="206312"/>
                </a:lnTo>
                <a:lnTo>
                  <a:pt x="554196" y="412624"/>
                </a:lnTo>
                <a:lnTo>
                  <a:pt x="397990" y="412624"/>
                </a:lnTo>
                <a:lnTo>
                  <a:pt x="322746" y="412624"/>
                </a:lnTo>
                <a:lnTo>
                  <a:pt x="68772" y="412624"/>
                </a:lnTo>
                <a:cubicBezTo>
                  <a:pt x="30790" y="412624"/>
                  <a:pt x="0" y="381834"/>
                  <a:pt x="0" y="343852"/>
                </a:cubicBezTo>
                <a:lnTo>
                  <a:pt x="0" y="68772"/>
                </a:lnTo>
                <a:cubicBezTo>
                  <a:pt x="0" y="30790"/>
                  <a:pt x="30790" y="0"/>
                  <a:pt x="68772" y="0"/>
                </a:cubicBezTo>
                <a:close/>
              </a:path>
            </a:pathLst>
          </a:custGeom>
          <a:gradFill rotWithShape="1">
            <a:gsLst>
              <a:gs pos="0">
                <a:srgbClr val="00668B"/>
              </a:gs>
              <a:gs pos="50000">
                <a:srgbClr val="0092C8"/>
              </a:gs>
              <a:gs pos="100000">
                <a:srgbClr val="00B0F0"/>
              </a:gs>
            </a:gsLst>
            <a:lin ang="162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BABA00"/>
                </a:solidFill>
                <a:bevel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222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4.</a:t>
            </a:r>
            <a:endParaRPr lang="zh-CN" altLang="en-US" sz="2222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0" name="矩形 82"/>
          <p:cNvSpPr>
            <a:spLocks noChangeArrowheads="1"/>
          </p:cNvSpPr>
          <p:nvPr/>
        </p:nvSpPr>
        <p:spPr bwMode="auto">
          <a:xfrm>
            <a:off x="3399814" y="3020522"/>
            <a:ext cx="3377848" cy="571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111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自身抗体检测发展</a:t>
            </a:r>
          </a:p>
        </p:txBody>
      </p:sp>
      <p:sp>
        <p:nvSpPr>
          <p:cNvPr id="12" name="矩形 82"/>
          <p:cNvSpPr>
            <a:spLocks noChangeArrowheads="1"/>
          </p:cNvSpPr>
          <p:nvPr/>
        </p:nvSpPr>
        <p:spPr bwMode="auto">
          <a:xfrm>
            <a:off x="3399814" y="2223832"/>
            <a:ext cx="3377848" cy="571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111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自身抗体检测价值</a:t>
            </a:r>
            <a:endParaRPr lang="zh-CN" altLang="en-US" sz="2667" dirty="0"/>
          </a:p>
        </p:txBody>
      </p:sp>
      <p:sp>
        <p:nvSpPr>
          <p:cNvPr id="13" name="矩形 82"/>
          <p:cNvSpPr>
            <a:spLocks noChangeArrowheads="1"/>
          </p:cNvSpPr>
          <p:nvPr/>
        </p:nvSpPr>
        <p:spPr bwMode="auto">
          <a:xfrm>
            <a:off x="3399814" y="1439600"/>
            <a:ext cx="4575291" cy="571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111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自身免疫疾病与自身抗体</a:t>
            </a:r>
            <a:endParaRPr lang="zh-CN" altLang="en-US" sz="2667" dirty="0">
              <a:solidFill>
                <a:srgbClr val="C00000"/>
              </a:solidFill>
            </a:endParaRPr>
          </a:p>
        </p:txBody>
      </p:sp>
      <p:sp>
        <p:nvSpPr>
          <p:cNvPr id="14" name="矩形 82"/>
          <p:cNvSpPr>
            <a:spLocks noChangeArrowheads="1"/>
          </p:cNvSpPr>
          <p:nvPr/>
        </p:nvSpPr>
        <p:spPr bwMode="auto">
          <a:xfrm>
            <a:off x="3479823" y="3805454"/>
            <a:ext cx="2180405" cy="571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111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规范化检测</a:t>
            </a:r>
            <a:endParaRPr lang="zh-CN" altLang="en-US" sz="2667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 autoUpdateAnimBg="0"/>
      <p:bldP spid="7" grpId="0" bldLvl="0" animBg="1" autoUpdateAnimBg="0"/>
      <p:bldP spid="8" grpId="0" bldLvl="0" animBg="1" autoUpdateAnimBg="0"/>
      <p:bldP spid="9" grpId="0" bldLvl="0" animBg="1" autoUpdateAnimBg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902624" y="1487087"/>
            <a:ext cx="4560507" cy="3098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667" dirty="0">
                <a:latin typeface="微软雅黑" panose="020B0503020204020204" pitchFamily="34" charset="-122"/>
                <a:ea typeface="微软雅黑" panose="020B0503020204020204" pitchFamily="34" charset="-122"/>
              </a:rPr>
              <a:t>现状：</a:t>
            </a:r>
            <a:endParaRPr lang="en-US" altLang="zh-CN" sz="2667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17497" indent="-317497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667" dirty="0">
                <a:latin typeface="微软雅黑" panose="020B0503020204020204" pitchFamily="34" charset="-122"/>
                <a:ea typeface="微软雅黑" panose="020B0503020204020204" pitchFamily="34" charset="-122"/>
              </a:rPr>
              <a:t>缺乏批间差控制手段</a:t>
            </a:r>
            <a:endParaRPr lang="en-US" altLang="zh-CN" sz="2667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17497" indent="-317497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667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室内质控仅覆盖有限项目</a:t>
            </a:r>
            <a:endParaRPr lang="en-US" altLang="zh-CN" sz="2667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17497" indent="-317497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667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室间质评项目少、完全依赖定性结果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79466" y="686828"/>
            <a:ext cx="3920436" cy="4342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22" b="1" dirty="0">
                <a:solidFill>
                  <a:srgbClr val="009E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222" b="1" dirty="0">
                <a:solidFill>
                  <a:srgbClr val="009E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、实验室全面质量控制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911648" y="89573"/>
            <a:ext cx="6560729" cy="571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111" b="1" dirty="0">
                <a:solidFill>
                  <a:srgbClr val="009E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自身抗体检测发展趋势</a:t>
            </a:r>
          </a:p>
        </p:txBody>
      </p:sp>
      <p:pic>
        <p:nvPicPr>
          <p:cNvPr id="10" name="图片 9" descr="_MG_6000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84528" y="1710385"/>
            <a:ext cx="4364567" cy="2425348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882891" y="302843"/>
            <a:ext cx="6560729" cy="571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111" b="1" dirty="0">
                <a:solidFill>
                  <a:srgbClr val="009E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自身抗体检测发展趋势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559610" y="2937509"/>
            <a:ext cx="6676672" cy="9612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消除批处理造成的检测及报告效率低下的额问题，更及时的为患者提供检测报告及临床诊疗</a:t>
            </a:r>
          </a:p>
        </p:txBody>
      </p:sp>
      <p:pic>
        <p:nvPicPr>
          <p:cNvPr id="11" name="图片 10" descr="微信图片_2019090916384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80000" y="2857500"/>
            <a:ext cx="0" cy="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298282" y="1219989"/>
            <a:ext cx="4754739" cy="4342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22" b="1" dirty="0">
                <a:solidFill>
                  <a:srgbClr val="009E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222" b="1" dirty="0">
                <a:solidFill>
                  <a:srgbClr val="009E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、样本</a:t>
            </a:r>
            <a:r>
              <a:rPr lang="zh-CN" altLang="en-US" sz="2222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随机上量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59564" y="2137420"/>
            <a:ext cx="76226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做到患者样本随来随测，并且在短时间内给临床医生提供参考依据</a:t>
            </a:r>
          </a:p>
        </p:txBody>
      </p:sp>
    </p:spTree>
    <p:custDataLst>
      <p:tags r:id="rId1"/>
    </p:custData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79466" y="590581"/>
            <a:ext cx="3920436" cy="4342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22" b="1" dirty="0">
                <a:solidFill>
                  <a:srgbClr val="009E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222" b="1" dirty="0">
                <a:solidFill>
                  <a:srgbClr val="009E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、项目灵活组合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799635" y="19527"/>
            <a:ext cx="6560729" cy="571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111" b="1" dirty="0">
                <a:solidFill>
                  <a:srgbClr val="009E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自身抗体检测发展趋势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19493" y="5391114"/>
            <a:ext cx="960106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任意单项或多项组合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可按照疾病类型组合，</a:t>
            </a:r>
            <a:r>
              <a:rPr lang="zh-CN" altLang="en-US" sz="20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更符合医改个性化合精准化的趋势</a:t>
            </a:r>
          </a:p>
        </p:txBody>
      </p:sp>
      <p:graphicFrame>
        <p:nvGraphicFramePr>
          <p:cNvPr id="11" name="表格 10"/>
          <p:cNvGraphicFramePr>
            <a:graphicFrameLocks noGrp="1"/>
          </p:cNvGraphicFramePr>
          <p:nvPr/>
        </p:nvGraphicFramePr>
        <p:xfrm>
          <a:off x="1319582" y="1017296"/>
          <a:ext cx="2160240" cy="4389120"/>
        </p:xfrm>
        <a:graphic>
          <a:graphicData uri="http://schemas.openxmlformats.org/drawingml/2006/table">
            <a:tbl>
              <a:tblPr/>
              <a:tblGrid>
                <a:gridCol w="21602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1853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800" b="1" kern="100" dirty="0">
                          <a:latin typeface="Times New Roman"/>
                          <a:ea typeface="宋体"/>
                          <a:cs typeface="Times New Roman"/>
                        </a:rPr>
                        <a:t>检测项目</a:t>
                      </a:r>
                      <a:endParaRPr lang="zh-CN" sz="8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5250" marR="652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53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800" b="1" kern="100" dirty="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Times New Roman"/>
                          <a:ea typeface="宋体"/>
                          <a:cs typeface="Times New Roman"/>
                        </a:rPr>
                        <a:t>抗核抗体谱（</a:t>
                      </a:r>
                      <a:r>
                        <a:rPr lang="en-US" sz="800" b="1" kern="100" dirty="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Times New Roman"/>
                          <a:ea typeface="宋体"/>
                          <a:cs typeface="Times New Roman"/>
                        </a:rPr>
                        <a:t>17</a:t>
                      </a:r>
                      <a:r>
                        <a:rPr lang="zh-CN" sz="800" b="1" kern="100" dirty="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Times New Roman"/>
                          <a:ea typeface="宋体"/>
                          <a:cs typeface="Times New Roman"/>
                        </a:rPr>
                        <a:t>项）</a:t>
                      </a:r>
                      <a:endParaRPr lang="zh-CN" sz="8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5250" marR="652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53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800" kern="100" dirty="0">
                          <a:latin typeface="Times New Roman"/>
                          <a:ea typeface="宋体"/>
                          <a:cs typeface="Times New Roman"/>
                        </a:rPr>
                        <a:t>抗核抗体</a:t>
                      </a:r>
                      <a:r>
                        <a:rPr lang="en-US" sz="800" kern="100" dirty="0">
                          <a:latin typeface="宋体"/>
                          <a:ea typeface="宋体"/>
                          <a:cs typeface="Times New Roman"/>
                        </a:rPr>
                        <a:t>(</a:t>
                      </a:r>
                      <a:r>
                        <a:rPr lang="en-US" sz="800" kern="100" dirty="0">
                          <a:latin typeface="Times New Roman"/>
                          <a:ea typeface="宋体"/>
                          <a:cs typeface="Times New Roman"/>
                        </a:rPr>
                        <a:t>ANA</a:t>
                      </a:r>
                      <a:r>
                        <a:rPr lang="en-US" sz="800" kern="100" dirty="0">
                          <a:latin typeface="宋体"/>
                          <a:ea typeface="宋体"/>
                          <a:cs typeface="Times New Roman"/>
                        </a:rPr>
                        <a:t>)</a:t>
                      </a:r>
                      <a:endParaRPr lang="zh-CN" sz="8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5250" marR="652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53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800" kern="100" dirty="0">
                          <a:latin typeface="Times New Roman"/>
                          <a:ea typeface="宋体"/>
                          <a:cs typeface="Times New Roman"/>
                        </a:rPr>
                        <a:t>抗双链</a:t>
                      </a:r>
                      <a:r>
                        <a:rPr lang="en-US" sz="800" kern="100" dirty="0">
                          <a:latin typeface="Times New Roman"/>
                          <a:ea typeface="宋体"/>
                          <a:cs typeface="Times New Roman"/>
                        </a:rPr>
                        <a:t>DNA </a:t>
                      </a:r>
                      <a:r>
                        <a:rPr lang="en-US" sz="800" kern="100" dirty="0">
                          <a:latin typeface="宋体"/>
                          <a:ea typeface="宋体"/>
                          <a:cs typeface="Times New Roman"/>
                        </a:rPr>
                        <a:t>(</a:t>
                      </a:r>
                      <a:r>
                        <a:rPr lang="en-US" sz="800" kern="100" dirty="0" err="1">
                          <a:latin typeface="Times New Roman"/>
                          <a:ea typeface="宋体"/>
                          <a:cs typeface="Times New Roman"/>
                        </a:rPr>
                        <a:t>dsDNA</a:t>
                      </a:r>
                      <a:r>
                        <a:rPr lang="en-US" sz="800" kern="100" dirty="0">
                          <a:latin typeface="宋体"/>
                          <a:ea typeface="宋体"/>
                          <a:cs typeface="Times New Roman"/>
                        </a:rPr>
                        <a:t>)</a:t>
                      </a:r>
                      <a:r>
                        <a:rPr lang="zh-CN" sz="800" kern="100" dirty="0">
                          <a:latin typeface="Times New Roman"/>
                          <a:ea typeface="宋体"/>
                          <a:cs typeface="Times New Roman"/>
                        </a:rPr>
                        <a:t>抗体</a:t>
                      </a:r>
                    </a:p>
                  </a:txBody>
                  <a:tcPr marL="65250" marR="652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53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800" kern="100" dirty="0">
                          <a:latin typeface="Times New Roman"/>
                          <a:ea typeface="宋体"/>
                          <a:cs typeface="Times New Roman"/>
                        </a:rPr>
                        <a:t>抗双链</a:t>
                      </a:r>
                      <a:r>
                        <a:rPr lang="en-US" sz="800" kern="100" dirty="0">
                          <a:latin typeface="Times New Roman"/>
                          <a:ea typeface="宋体"/>
                          <a:cs typeface="Times New Roman"/>
                        </a:rPr>
                        <a:t>DNA </a:t>
                      </a:r>
                      <a:r>
                        <a:rPr lang="en-US" sz="800" kern="100" dirty="0">
                          <a:latin typeface="宋体"/>
                          <a:ea typeface="宋体"/>
                          <a:cs typeface="Times New Roman"/>
                        </a:rPr>
                        <a:t>(</a:t>
                      </a:r>
                      <a:r>
                        <a:rPr lang="en-US" sz="800" kern="100" dirty="0" err="1">
                          <a:latin typeface="Times New Roman"/>
                          <a:ea typeface="宋体"/>
                          <a:cs typeface="Times New Roman"/>
                        </a:rPr>
                        <a:t>dsDNA</a:t>
                      </a:r>
                      <a:r>
                        <a:rPr lang="en-US" sz="800" kern="100" dirty="0">
                          <a:latin typeface="宋体"/>
                          <a:ea typeface="宋体"/>
                          <a:cs typeface="Times New Roman"/>
                        </a:rPr>
                        <a:t>)</a:t>
                      </a:r>
                      <a:r>
                        <a:rPr lang="zh-CN" sz="800" kern="100" dirty="0">
                          <a:latin typeface="Times New Roman"/>
                          <a:ea typeface="宋体"/>
                          <a:cs typeface="Times New Roman"/>
                        </a:rPr>
                        <a:t>抗体</a:t>
                      </a:r>
                    </a:p>
                  </a:txBody>
                  <a:tcPr marL="65250" marR="652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1853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800" kern="100">
                          <a:latin typeface="Times New Roman"/>
                          <a:ea typeface="宋体"/>
                          <a:cs typeface="Times New Roman"/>
                        </a:rPr>
                        <a:t>抗着丝点抗体</a:t>
                      </a:r>
                      <a:r>
                        <a:rPr lang="en-US" sz="800" kern="100">
                          <a:latin typeface="宋体"/>
                          <a:ea typeface="宋体"/>
                          <a:cs typeface="Times New Roman"/>
                        </a:rPr>
                        <a:t>(CENP B)</a:t>
                      </a: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5250" marR="652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706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800" kern="100" dirty="0">
                          <a:latin typeface="Times New Roman"/>
                          <a:ea typeface="宋体"/>
                          <a:cs typeface="Times New Roman"/>
                        </a:rPr>
                        <a:t>抗</a:t>
                      </a:r>
                      <a:r>
                        <a:rPr lang="en-US" sz="800" kern="100" dirty="0">
                          <a:latin typeface="Times New Roman"/>
                          <a:ea typeface="宋体"/>
                          <a:cs typeface="Times New Roman"/>
                        </a:rPr>
                        <a:t>ENA</a:t>
                      </a:r>
                      <a:r>
                        <a:rPr lang="zh-CN" sz="800" kern="100" dirty="0">
                          <a:latin typeface="Times New Roman"/>
                          <a:ea typeface="宋体"/>
                          <a:cs typeface="Times New Roman"/>
                        </a:rPr>
                        <a:t>抗体七项（</a:t>
                      </a:r>
                      <a:r>
                        <a:rPr lang="en-US" sz="800" kern="100" dirty="0">
                          <a:latin typeface="Times New Roman"/>
                          <a:ea typeface="宋体"/>
                          <a:cs typeface="Times New Roman"/>
                        </a:rPr>
                        <a:t>anti-RNP</a:t>
                      </a:r>
                      <a:r>
                        <a:rPr lang="zh-CN" sz="800" kern="100" dirty="0">
                          <a:latin typeface="Times New Roman"/>
                          <a:ea typeface="宋体"/>
                          <a:cs typeface="Times New Roman"/>
                        </a:rPr>
                        <a:t>、</a:t>
                      </a:r>
                      <a:r>
                        <a:rPr lang="en-US" sz="800" kern="100" dirty="0" err="1">
                          <a:latin typeface="Times New Roman"/>
                          <a:ea typeface="宋体"/>
                          <a:cs typeface="Times New Roman"/>
                        </a:rPr>
                        <a:t>Sm</a:t>
                      </a:r>
                      <a:r>
                        <a:rPr lang="zh-CN" sz="800" kern="100" dirty="0">
                          <a:latin typeface="Times New Roman"/>
                          <a:ea typeface="宋体"/>
                          <a:cs typeface="Times New Roman"/>
                        </a:rPr>
                        <a:t>、</a:t>
                      </a:r>
                      <a:r>
                        <a:rPr lang="en-US" sz="800" kern="100" dirty="0">
                          <a:latin typeface="Times New Roman"/>
                          <a:ea typeface="宋体"/>
                          <a:cs typeface="Times New Roman"/>
                        </a:rPr>
                        <a:t>SSA</a:t>
                      </a:r>
                      <a:r>
                        <a:rPr lang="zh-CN" sz="800" kern="100" dirty="0">
                          <a:latin typeface="Times New Roman"/>
                          <a:ea typeface="宋体"/>
                          <a:cs typeface="Times New Roman"/>
                        </a:rPr>
                        <a:t>、</a:t>
                      </a:r>
                      <a:r>
                        <a:rPr lang="en-US" sz="800" kern="100" dirty="0">
                          <a:latin typeface="Times New Roman"/>
                          <a:ea typeface="宋体"/>
                          <a:cs typeface="Times New Roman"/>
                        </a:rPr>
                        <a:t>SSB</a:t>
                      </a:r>
                      <a:r>
                        <a:rPr lang="zh-CN" sz="800" kern="100" dirty="0">
                          <a:latin typeface="Times New Roman"/>
                          <a:ea typeface="宋体"/>
                          <a:cs typeface="Times New Roman"/>
                        </a:rPr>
                        <a:t>、</a:t>
                      </a:r>
                      <a:r>
                        <a:rPr lang="en-US" sz="800" kern="100" dirty="0">
                          <a:latin typeface="Times New Roman"/>
                          <a:ea typeface="宋体"/>
                          <a:cs typeface="Times New Roman"/>
                        </a:rPr>
                        <a:t>Scl-70</a:t>
                      </a:r>
                      <a:r>
                        <a:rPr lang="zh-CN" sz="800" kern="100" dirty="0">
                          <a:latin typeface="Times New Roman"/>
                          <a:ea typeface="宋体"/>
                          <a:cs typeface="Times New Roman"/>
                        </a:rPr>
                        <a:t>、</a:t>
                      </a:r>
                      <a:r>
                        <a:rPr lang="en-US" sz="800" kern="100" dirty="0">
                          <a:latin typeface="Times New Roman"/>
                          <a:ea typeface="宋体"/>
                          <a:cs typeface="Times New Roman"/>
                        </a:rPr>
                        <a:t> Jo-1</a:t>
                      </a:r>
                      <a:r>
                        <a:rPr lang="zh-CN" sz="800" kern="100" dirty="0">
                          <a:latin typeface="Times New Roman"/>
                          <a:ea typeface="宋体"/>
                          <a:cs typeface="Times New Roman"/>
                        </a:rPr>
                        <a:t>、</a:t>
                      </a:r>
                      <a:r>
                        <a:rPr lang="en-US" sz="800" kern="100" dirty="0" err="1">
                          <a:latin typeface="宋体"/>
                          <a:ea typeface="宋体"/>
                          <a:cs typeface="Times New Roman"/>
                        </a:rPr>
                        <a:t>rRNP</a:t>
                      </a:r>
                      <a:r>
                        <a:rPr lang="zh-CN" sz="800" kern="100" dirty="0">
                          <a:latin typeface="Times New Roman"/>
                          <a:ea typeface="宋体"/>
                          <a:cs typeface="Times New Roman"/>
                        </a:rPr>
                        <a:t>）</a:t>
                      </a:r>
                    </a:p>
                  </a:txBody>
                  <a:tcPr marL="65250" marR="652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1853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800" kern="100" dirty="0">
                          <a:latin typeface="Times New Roman"/>
                          <a:ea typeface="宋体"/>
                          <a:cs typeface="Times New Roman"/>
                        </a:rPr>
                        <a:t>抗线粒体</a:t>
                      </a:r>
                      <a:r>
                        <a:rPr lang="en-US" sz="800" kern="100" dirty="0">
                          <a:latin typeface="Times New Roman"/>
                          <a:ea typeface="宋体"/>
                          <a:cs typeface="Times New Roman"/>
                        </a:rPr>
                        <a:t>M2</a:t>
                      </a:r>
                      <a:r>
                        <a:rPr lang="zh-CN" sz="800" kern="100" dirty="0">
                          <a:latin typeface="Times New Roman"/>
                          <a:ea typeface="宋体"/>
                          <a:cs typeface="Times New Roman"/>
                        </a:rPr>
                        <a:t>型抗体（</a:t>
                      </a:r>
                      <a:r>
                        <a:rPr lang="en-US" sz="800" kern="100" dirty="0">
                          <a:latin typeface="Times New Roman"/>
                          <a:ea typeface="宋体"/>
                          <a:cs typeface="Times New Roman"/>
                        </a:rPr>
                        <a:t>AMA</a:t>
                      </a:r>
                      <a:r>
                        <a:rPr lang="en-US" sz="800" kern="100" dirty="0">
                          <a:latin typeface="宋体"/>
                          <a:ea typeface="宋体"/>
                          <a:cs typeface="Times New Roman"/>
                        </a:rPr>
                        <a:t>-</a:t>
                      </a:r>
                      <a:r>
                        <a:rPr lang="en-US" sz="800" kern="100" dirty="0">
                          <a:latin typeface="Times New Roman"/>
                          <a:ea typeface="宋体"/>
                          <a:cs typeface="Times New Roman"/>
                        </a:rPr>
                        <a:t>M2</a:t>
                      </a:r>
                      <a:r>
                        <a:rPr lang="zh-CN" sz="800" kern="100" dirty="0">
                          <a:latin typeface="Times New Roman"/>
                          <a:ea typeface="宋体"/>
                          <a:cs typeface="Times New Roman"/>
                        </a:rPr>
                        <a:t>）</a:t>
                      </a:r>
                    </a:p>
                  </a:txBody>
                  <a:tcPr marL="65250" marR="652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1853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800" kern="100" dirty="0">
                          <a:latin typeface="Times New Roman"/>
                          <a:ea typeface="宋体"/>
                          <a:cs typeface="Times New Roman"/>
                        </a:rPr>
                        <a:t>抗组蛋白抗体</a:t>
                      </a:r>
                    </a:p>
                  </a:txBody>
                  <a:tcPr marL="65250" marR="652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1853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800" kern="100" dirty="0">
                          <a:latin typeface="Times New Roman"/>
                          <a:ea typeface="宋体"/>
                          <a:cs typeface="Times New Roman"/>
                        </a:rPr>
                        <a:t>抗核小体抗体</a:t>
                      </a:r>
                    </a:p>
                  </a:txBody>
                  <a:tcPr marL="65250" marR="652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1853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800" kern="100" dirty="0">
                          <a:latin typeface="Times New Roman"/>
                          <a:ea typeface="宋体"/>
                          <a:cs typeface="Times New Roman"/>
                        </a:rPr>
                        <a:t>抗</a:t>
                      </a:r>
                      <a:r>
                        <a:rPr lang="en-US" sz="800" kern="100" dirty="0">
                          <a:latin typeface="Times New Roman"/>
                          <a:ea typeface="宋体"/>
                          <a:cs typeface="Times New Roman"/>
                        </a:rPr>
                        <a:t>PM-</a:t>
                      </a:r>
                      <a:r>
                        <a:rPr lang="en-US" sz="800" kern="100" dirty="0" err="1">
                          <a:latin typeface="Times New Roman"/>
                          <a:ea typeface="宋体"/>
                          <a:cs typeface="Times New Roman"/>
                        </a:rPr>
                        <a:t>Scl</a:t>
                      </a:r>
                      <a:r>
                        <a:rPr lang="zh-CN" sz="800" kern="100" dirty="0">
                          <a:latin typeface="Times New Roman"/>
                          <a:ea typeface="宋体"/>
                          <a:cs typeface="Times New Roman"/>
                        </a:rPr>
                        <a:t>抗体</a:t>
                      </a:r>
                    </a:p>
                  </a:txBody>
                  <a:tcPr marL="65250" marR="652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1853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800" kern="100" dirty="0">
                          <a:latin typeface="Times New Roman"/>
                          <a:ea typeface="宋体"/>
                          <a:cs typeface="Times New Roman"/>
                        </a:rPr>
                        <a:t>抗</a:t>
                      </a:r>
                      <a:r>
                        <a:rPr lang="en-US" sz="800" kern="100" dirty="0">
                          <a:latin typeface="Times New Roman"/>
                          <a:ea typeface="宋体"/>
                          <a:cs typeface="Times New Roman"/>
                        </a:rPr>
                        <a:t>Ro-52</a:t>
                      </a:r>
                      <a:r>
                        <a:rPr lang="zh-CN" sz="800" kern="100" dirty="0">
                          <a:latin typeface="Times New Roman"/>
                          <a:ea typeface="宋体"/>
                          <a:cs typeface="Times New Roman"/>
                        </a:rPr>
                        <a:t>抗体</a:t>
                      </a:r>
                    </a:p>
                  </a:txBody>
                  <a:tcPr marL="65250" marR="652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1853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800" kern="100" dirty="0">
                          <a:latin typeface="Times New Roman"/>
                          <a:ea typeface="宋体"/>
                          <a:cs typeface="Times New Roman"/>
                        </a:rPr>
                        <a:t>抗增殖性核抗原（</a:t>
                      </a:r>
                      <a:r>
                        <a:rPr lang="en-US" sz="800" kern="100" dirty="0">
                          <a:latin typeface="Times New Roman"/>
                          <a:ea typeface="宋体"/>
                          <a:cs typeface="Times New Roman"/>
                        </a:rPr>
                        <a:t>PCNA</a:t>
                      </a:r>
                      <a:r>
                        <a:rPr lang="zh-CN" sz="800" kern="100" dirty="0">
                          <a:latin typeface="Times New Roman"/>
                          <a:ea typeface="宋体"/>
                          <a:cs typeface="Times New Roman"/>
                        </a:rPr>
                        <a:t>）抗体</a:t>
                      </a:r>
                    </a:p>
                  </a:txBody>
                  <a:tcPr marL="65250" marR="652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47413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800" kern="100" dirty="0">
                          <a:latin typeface="Times New Roman"/>
                          <a:ea typeface="宋体"/>
                          <a:cs typeface="Times New Roman"/>
                        </a:rPr>
                        <a:t>抗</a:t>
                      </a:r>
                      <a:r>
                        <a:rPr lang="en-US" sz="800" kern="100" dirty="0">
                          <a:latin typeface="Times New Roman"/>
                          <a:ea typeface="宋体"/>
                          <a:cs typeface="Times New Roman"/>
                        </a:rPr>
                        <a:t>ENA</a:t>
                      </a:r>
                      <a:r>
                        <a:rPr lang="zh-CN" sz="800" kern="100" dirty="0">
                          <a:latin typeface="Times New Roman"/>
                          <a:ea typeface="宋体"/>
                          <a:cs typeface="Times New Roman"/>
                        </a:rPr>
                        <a:t>抗体四项双扩散法（</a:t>
                      </a:r>
                      <a:r>
                        <a:rPr lang="en-US" sz="800" kern="100" dirty="0">
                          <a:latin typeface="Times New Roman"/>
                          <a:ea typeface="宋体"/>
                          <a:cs typeface="Times New Roman"/>
                        </a:rPr>
                        <a:t>anti-RNP</a:t>
                      </a:r>
                      <a:r>
                        <a:rPr lang="zh-CN" sz="800" kern="100" dirty="0">
                          <a:latin typeface="Times New Roman"/>
                          <a:ea typeface="宋体"/>
                          <a:cs typeface="Times New Roman"/>
                        </a:rPr>
                        <a:t>、</a:t>
                      </a:r>
                      <a:r>
                        <a:rPr lang="en-US" sz="800" kern="100" dirty="0" err="1">
                          <a:latin typeface="Times New Roman"/>
                          <a:ea typeface="宋体"/>
                          <a:cs typeface="Times New Roman"/>
                        </a:rPr>
                        <a:t>Sm</a:t>
                      </a:r>
                      <a:r>
                        <a:rPr lang="zh-CN" sz="800" kern="100" dirty="0">
                          <a:latin typeface="Times New Roman"/>
                          <a:ea typeface="宋体"/>
                          <a:cs typeface="Times New Roman"/>
                        </a:rPr>
                        <a:t>、</a:t>
                      </a:r>
                      <a:r>
                        <a:rPr lang="en-US" sz="800" kern="100" dirty="0">
                          <a:latin typeface="Times New Roman"/>
                          <a:ea typeface="宋体"/>
                          <a:cs typeface="Times New Roman"/>
                        </a:rPr>
                        <a:t>SSA</a:t>
                      </a:r>
                      <a:r>
                        <a:rPr lang="zh-CN" sz="800" kern="100" dirty="0">
                          <a:latin typeface="Times New Roman"/>
                          <a:ea typeface="宋体"/>
                          <a:cs typeface="Times New Roman"/>
                        </a:rPr>
                        <a:t>、</a:t>
                      </a:r>
                      <a:r>
                        <a:rPr lang="en-US" sz="800" kern="100" dirty="0">
                          <a:latin typeface="Times New Roman"/>
                          <a:ea typeface="宋体"/>
                          <a:cs typeface="Times New Roman"/>
                        </a:rPr>
                        <a:t>SSB</a:t>
                      </a:r>
                      <a:r>
                        <a:rPr lang="zh-CN" sz="800" kern="100" dirty="0">
                          <a:latin typeface="Times New Roman"/>
                          <a:ea typeface="宋体"/>
                          <a:cs typeface="Times New Roman"/>
                        </a:rPr>
                        <a:t>、）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800" kern="100" dirty="0">
                          <a:latin typeface="Times New Roman"/>
                          <a:ea typeface="宋体"/>
                          <a:cs typeface="Times New Roman"/>
                        </a:rPr>
                        <a:t>抗</a:t>
                      </a:r>
                      <a:r>
                        <a:rPr lang="en-US" sz="800" kern="100" dirty="0">
                          <a:latin typeface="Times New Roman"/>
                          <a:ea typeface="宋体"/>
                          <a:cs typeface="Times New Roman"/>
                        </a:rPr>
                        <a:t>ENA</a:t>
                      </a:r>
                      <a:r>
                        <a:rPr lang="zh-CN" sz="800" kern="100" dirty="0">
                          <a:latin typeface="Times New Roman"/>
                          <a:ea typeface="宋体"/>
                          <a:cs typeface="Times New Roman"/>
                        </a:rPr>
                        <a:t>抗体七项印记法（</a:t>
                      </a:r>
                      <a:r>
                        <a:rPr lang="en-US" sz="800" kern="100" dirty="0">
                          <a:latin typeface="Times New Roman"/>
                          <a:ea typeface="宋体"/>
                          <a:cs typeface="Times New Roman"/>
                        </a:rPr>
                        <a:t>anti-RNP</a:t>
                      </a:r>
                      <a:r>
                        <a:rPr lang="zh-CN" sz="800" kern="100" dirty="0">
                          <a:latin typeface="Times New Roman"/>
                          <a:ea typeface="宋体"/>
                          <a:cs typeface="Times New Roman"/>
                        </a:rPr>
                        <a:t>、</a:t>
                      </a:r>
                      <a:r>
                        <a:rPr lang="en-US" sz="800" kern="100" dirty="0" err="1">
                          <a:latin typeface="Times New Roman"/>
                          <a:ea typeface="宋体"/>
                          <a:cs typeface="Times New Roman"/>
                        </a:rPr>
                        <a:t>Sm</a:t>
                      </a:r>
                      <a:r>
                        <a:rPr lang="zh-CN" sz="800" kern="100" dirty="0">
                          <a:latin typeface="Times New Roman"/>
                          <a:ea typeface="宋体"/>
                          <a:cs typeface="Times New Roman"/>
                        </a:rPr>
                        <a:t>、</a:t>
                      </a:r>
                      <a:r>
                        <a:rPr lang="en-US" sz="800" kern="100" dirty="0">
                          <a:latin typeface="Times New Roman"/>
                          <a:ea typeface="宋体"/>
                          <a:cs typeface="Times New Roman"/>
                        </a:rPr>
                        <a:t>SSA</a:t>
                      </a:r>
                      <a:r>
                        <a:rPr lang="zh-CN" sz="800" kern="100" dirty="0">
                          <a:latin typeface="Times New Roman"/>
                          <a:ea typeface="宋体"/>
                          <a:cs typeface="Times New Roman"/>
                        </a:rPr>
                        <a:t>、</a:t>
                      </a:r>
                      <a:r>
                        <a:rPr lang="en-US" sz="800" kern="100" dirty="0">
                          <a:latin typeface="Times New Roman"/>
                          <a:ea typeface="宋体"/>
                          <a:cs typeface="Times New Roman"/>
                        </a:rPr>
                        <a:t>SSB</a:t>
                      </a:r>
                      <a:r>
                        <a:rPr lang="zh-CN" sz="800" kern="100" dirty="0">
                          <a:latin typeface="Times New Roman"/>
                          <a:ea typeface="宋体"/>
                          <a:cs typeface="Times New Roman"/>
                        </a:rPr>
                        <a:t>、</a:t>
                      </a:r>
                      <a:r>
                        <a:rPr lang="en-US" sz="800" kern="100" dirty="0">
                          <a:latin typeface="Times New Roman"/>
                          <a:ea typeface="宋体"/>
                          <a:cs typeface="Times New Roman"/>
                        </a:rPr>
                        <a:t>Scl-70</a:t>
                      </a:r>
                      <a:r>
                        <a:rPr lang="zh-CN" sz="800" kern="100" dirty="0">
                          <a:latin typeface="Times New Roman"/>
                          <a:ea typeface="宋体"/>
                          <a:cs typeface="Times New Roman"/>
                        </a:rPr>
                        <a:t>、</a:t>
                      </a:r>
                      <a:r>
                        <a:rPr lang="en-US" sz="800" kern="100" dirty="0">
                          <a:latin typeface="Times New Roman"/>
                          <a:ea typeface="宋体"/>
                          <a:cs typeface="Times New Roman"/>
                        </a:rPr>
                        <a:t> Jo-1</a:t>
                      </a:r>
                      <a:r>
                        <a:rPr lang="zh-CN" sz="800" kern="100" dirty="0">
                          <a:latin typeface="Times New Roman"/>
                          <a:ea typeface="宋体"/>
                          <a:cs typeface="Times New Roman"/>
                        </a:rPr>
                        <a:t>、</a:t>
                      </a:r>
                      <a:r>
                        <a:rPr lang="en-US" sz="800" kern="100" dirty="0" err="1">
                          <a:latin typeface="Times New Roman"/>
                          <a:ea typeface="宋体"/>
                          <a:cs typeface="Times New Roman"/>
                        </a:rPr>
                        <a:t>rRNP</a:t>
                      </a:r>
                      <a:r>
                        <a:rPr lang="zh-CN" sz="800" kern="100" dirty="0">
                          <a:latin typeface="Times New Roman"/>
                          <a:ea typeface="宋体"/>
                          <a:cs typeface="Times New Roman"/>
                        </a:rPr>
                        <a:t>）</a:t>
                      </a:r>
                    </a:p>
                  </a:txBody>
                  <a:tcPr marL="65250" marR="652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1853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800" b="1" kern="100" dirty="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Times New Roman"/>
                          <a:ea typeface="宋体"/>
                          <a:cs typeface="Times New Roman"/>
                        </a:rPr>
                        <a:t>抗磷脂抗体谱（</a:t>
                      </a:r>
                      <a:r>
                        <a:rPr lang="en-US" sz="800" b="1" kern="100" dirty="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Times New Roman"/>
                          <a:ea typeface="宋体"/>
                          <a:cs typeface="Times New Roman"/>
                        </a:rPr>
                        <a:t>6</a:t>
                      </a:r>
                      <a:r>
                        <a:rPr lang="zh-CN" sz="800" b="1" kern="100" dirty="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Times New Roman"/>
                          <a:ea typeface="宋体"/>
                          <a:cs typeface="Times New Roman"/>
                        </a:rPr>
                        <a:t>项）</a:t>
                      </a:r>
                      <a:endParaRPr lang="zh-CN" sz="8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5250" marR="652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1853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800" kern="100" dirty="0">
                          <a:latin typeface="Times New Roman"/>
                          <a:ea typeface="宋体"/>
                          <a:cs typeface="Times New Roman"/>
                        </a:rPr>
                        <a:t>抗心磷脂抗体</a:t>
                      </a:r>
                      <a:r>
                        <a:rPr lang="en-US" sz="800" kern="100" dirty="0">
                          <a:latin typeface="Times New Roman"/>
                          <a:ea typeface="宋体"/>
                          <a:cs typeface="Times New Roman"/>
                        </a:rPr>
                        <a:t>-</a:t>
                      </a:r>
                      <a:r>
                        <a:rPr lang="en-US" sz="800" kern="100" dirty="0" err="1">
                          <a:latin typeface="Times New Roman"/>
                          <a:ea typeface="宋体"/>
                          <a:cs typeface="Times New Roman"/>
                        </a:rPr>
                        <a:t>IgA</a:t>
                      </a:r>
                      <a:endParaRPr lang="zh-CN" sz="8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5250" marR="652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11853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800" kern="100" dirty="0">
                          <a:latin typeface="Times New Roman"/>
                          <a:ea typeface="宋体"/>
                          <a:cs typeface="Times New Roman"/>
                        </a:rPr>
                        <a:t>抗心磷脂抗体</a:t>
                      </a:r>
                      <a:r>
                        <a:rPr lang="en-US" sz="800" kern="100" dirty="0">
                          <a:latin typeface="Times New Roman"/>
                          <a:ea typeface="宋体"/>
                          <a:cs typeface="Times New Roman"/>
                        </a:rPr>
                        <a:t>-</a:t>
                      </a:r>
                      <a:r>
                        <a:rPr lang="en-US" sz="800" kern="100" dirty="0" err="1">
                          <a:latin typeface="Times New Roman"/>
                          <a:ea typeface="宋体"/>
                          <a:cs typeface="Times New Roman"/>
                        </a:rPr>
                        <a:t>IgG</a:t>
                      </a:r>
                      <a:endParaRPr lang="zh-CN" sz="8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5250" marR="652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11853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800" kern="100" dirty="0">
                          <a:latin typeface="Times New Roman"/>
                          <a:ea typeface="宋体"/>
                          <a:cs typeface="Times New Roman"/>
                        </a:rPr>
                        <a:t>抗心磷脂抗体</a:t>
                      </a:r>
                      <a:r>
                        <a:rPr lang="en-US" sz="800" kern="100" dirty="0">
                          <a:latin typeface="Times New Roman"/>
                          <a:ea typeface="宋体"/>
                          <a:cs typeface="Times New Roman"/>
                        </a:rPr>
                        <a:t>-</a:t>
                      </a:r>
                      <a:r>
                        <a:rPr lang="en-US" sz="800" kern="100" dirty="0" err="1">
                          <a:latin typeface="Times New Roman"/>
                          <a:ea typeface="宋体"/>
                          <a:cs typeface="Times New Roman"/>
                        </a:rPr>
                        <a:t>IgM</a:t>
                      </a:r>
                      <a:endParaRPr lang="zh-CN" sz="8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5250" marR="652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11853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800" kern="100" dirty="0">
                          <a:latin typeface="Times New Roman"/>
                          <a:ea typeface="宋体"/>
                          <a:cs typeface="Times New Roman"/>
                        </a:rPr>
                        <a:t>抗β</a:t>
                      </a:r>
                      <a:r>
                        <a:rPr lang="en-US" sz="800" kern="100" dirty="0">
                          <a:latin typeface="Times New Roman"/>
                          <a:ea typeface="宋体"/>
                          <a:cs typeface="Times New Roman"/>
                        </a:rPr>
                        <a:t>2 </a:t>
                      </a:r>
                      <a:r>
                        <a:rPr lang="zh-CN" sz="800" kern="100" dirty="0">
                          <a:latin typeface="Times New Roman"/>
                          <a:ea typeface="宋体"/>
                          <a:cs typeface="Times New Roman"/>
                        </a:rPr>
                        <a:t>糖蛋白Ⅰ</a:t>
                      </a:r>
                      <a:r>
                        <a:rPr lang="en-US" sz="800" kern="100" dirty="0">
                          <a:latin typeface="Times New Roman"/>
                          <a:ea typeface="宋体"/>
                          <a:cs typeface="Times New Roman"/>
                        </a:rPr>
                        <a:t>(</a:t>
                      </a:r>
                      <a:r>
                        <a:rPr lang="zh-CN" sz="800" kern="100" dirty="0">
                          <a:latin typeface="Times New Roman"/>
                          <a:ea typeface="宋体"/>
                          <a:cs typeface="Times New Roman"/>
                        </a:rPr>
                        <a:t>β</a:t>
                      </a:r>
                      <a:r>
                        <a:rPr lang="en-US" sz="800" kern="100" dirty="0">
                          <a:latin typeface="Times New Roman"/>
                          <a:ea typeface="宋体"/>
                          <a:cs typeface="Times New Roman"/>
                        </a:rPr>
                        <a:t>2 GP</a:t>
                      </a:r>
                      <a:r>
                        <a:rPr lang="zh-CN" sz="800" kern="100" dirty="0">
                          <a:latin typeface="Times New Roman"/>
                          <a:ea typeface="宋体"/>
                          <a:cs typeface="Times New Roman"/>
                        </a:rPr>
                        <a:t>Ⅰ</a:t>
                      </a:r>
                      <a:r>
                        <a:rPr lang="en-US" sz="800" kern="100" dirty="0">
                          <a:latin typeface="Times New Roman"/>
                          <a:ea typeface="宋体"/>
                          <a:cs typeface="Times New Roman"/>
                        </a:rPr>
                        <a:t>)</a:t>
                      </a:r>
                      <a:r>
                        <a:rPr lang="zh-CN" sz="800" kern="100" dirty="0">
                          <a:latin typeface="Times New Roman"/>
                          <a:ea typeface="宋体"/>
                          <a:cs typeface="Times New Roman"/>
                        </a:rPr>
                        <a:t>抗体</a:t>
                      </a:r>
                      <a:r>
                        <a:rPr lang="en-US" sz="800" kern="100" dirty="0">
                          <a:latin typeface="Times New Roman"/>
                          <a:ea typeface="宋体"/>
                          <a:cs typeface="Times New Roman"/>
                        </a:rPr>
                        <a:t>-</a:t>
                      </a:r>
                      <a:r>
                        <a:rPr lang="en-US" sz="800" kern="100" dirty="0" err="1">
                          <a:latin typeface="Times New Roman"/>
                          <a:ea typeface="宋体"/>
                          <a:cs typeface="Times New Roman"/>
                        </a:rPr>
                        <a:t>IgA</a:t>
                      </a:r>
                      <a:endParaRPr lang="zh-CN" sz="8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5250" marR="652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11853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800" kern="100" dirty="0">
                          <a:latin typeface="Times New Roman"/>
                          <a:ea typeface="宋体"/>
                          <a:cs typeface="Times New Roman"/>
                        </a:rPr>
                        <a:t>抗β</a:t>
                      </a:r>
                      <a:r>
                        <a:rPr lang="en-US" sz="800" kern="100" dirty="0">
                          <a:latin typeface="Times New Roman"/>
                          <a:ea typeface="宋体"/>
                          <a:cs typeface="Times New Roman"/>
                        </a:rPr>
                        <a:t>2 </a:t>
                      </a:r>
                      <a:r>
                        <a:rPr lang="zh-CN" sz="800" kern="100" dirty="0">
                          <a:latin typeface="Times New Roman"/>
                          <a:ea typeface="宋体"/>
                          <a:cs typeface="Times New Roman"/>
                        </a:rPr>
                        <a:t>糖蛋白Ⅰ</a:t>
                      </a:r>
                      <a:r>
                        <a:rPr lang="en-US" sz="800" kern="100" dirty="0">
                          <a:latin typeface="Times New Roman"/>
                          <a:ea typeface="宋体"/>
                          <a:cs typeface="Times New Roman"/>
                        </a:rPr>
                        <a:t>(</a:t>
                      </a:r>
                      <a:r>
                        <a:rPr lang="zh-CN" sz="800" kern="100" dirty="0">
                          <a:latin typeface="Times New Roman"/>
                          <a:ea typeface="宋体"/>
                          <a:cs typeface="Times New Roman"/>
                        </a:rPr>
                        <a:t>β</a:t>
                      </a:r>
                      <a:r>
                        <a:rPr lang="en-US" sz="800" kern="100" dirty="0">
                          <a:latin typeface="Times New Roman"/>
                          <a:ea typeface="宋体"/>
                          <a:cs typeface="Times New Roman"/>
                        </a:rPr>
                        <a:t>2 GP</a:t>
                      </a:r>
                      <a:r>
                        <a:rPr lang="zh-CN" sz="800" kern="100" dirty="0">
                          <a:latin typeface="Times New Roman"/>
                          <a:ea typeface="宋体"/>
                          <a:cs typeface="Times New Roman"/>
                        </a:rPr>
                        <a:t>Ⅰ</a:t>
                      </a:r>
                      <a:r>
                        <a:rPr lang="en-US" sz="800" kern="100" dirty="0">
                          <a:latin typeface="Times New Roman"/>
                          <a:ea typeface="宋体"/>
                          <a:cs typeface="Times New Roman"/>
                        </a:rPr>
                        <a:t>)</a:t>
                      </a:r>
                      <a:r>
                        <a:rPr lang="zh-CN" sz="800" kern="100" dirty="0">
                          <a:latin typeface="Times New Roman"/>
                          <a:ea typeface="宋体"/>
                          <a:cs typeface="Times New Roman"/>
                        </a:rPr>
                        <a:t>抗体</a:t>
                      </a:r>
                      <a:r>
                        <a:rPr lang="en-US" sz="800" kern="100" dirty="0">
                          <a:latin typeface="Times New Roman"/>
                          <a:ea typeface="宋体"/>
                          <a:cs typeface="Times New Roman"/>
                        </a:rPr>
                        <a:t>-</a:t>
                      </a:r>
                      <a:r>
                        <a:rPr lang="en-US" sz="800" kern="100" dirty="0" err="1">
                          <a:latin typeface="Times New Roman"/>
                          <a:ea typeface="宋体"/>
                          <a:cs typeface="Times New Roman"/>
                        </a:rPr>
                        <a:t>IgG</a:t>
                      </a:r>
                      <a:endParaRPr lang="zh-CN" sz="8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5250" marR="652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11853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800" kern="100" dirty="0">
                          <a:latin typeface="Times New Roman"/>
                          <a:ea typeface="宋体"/>
                          <a:cs typeface="Times New Roman"/>
                        </a:rPr>
                        <a:t>抗β</a:t>
                      </a:r>
                      <a:r>
                        <a:rPr lang="en-US" sz="800" kern="100" dirty="0">
                          <a:latin typeface="Times New Roman"/>
                          <a:ea typeface="宋体"/>
                          <a:cs typeface="Times New Roman"/>
                        </a:rPr>
                        <a:t>2 </a:t>
                      </a:r>
                      <a:r>
                        <a:rPr lang="zh-CN" sz="800" kern="100" dirty="0">
                          <a:latin typeface="Times New Roman"/>
                          <a:ea typeface="宋体"/>
                          <a:cs typeface="Times New Roman"/>
                        </a:rPr>
                        <a:t>糖蛋白Ⅰ</a:t>
                      </a:r>
                      <a:r>
                        <a:rPr lang="en-US" sz="800" kern="100" dirty="0">
                          <a:latin typeface="Times New Roman"/>
                          <a:ea typeface="宋体"/>
                          <a:cs typeface="Times New Roman"/>
                        </a:rPr>
                        <a:t>(</a:t>
                      </a:r>
                      <a:r>
                        <a:rPr lang="zh-CN" sz="800" kern="100" dirty="0">
                          <a:latin typeface="Times New Roman"/>
                          <a:ea typeface="宋体"/>
                          <a:cs typeface="Times New Roman"/>
                        </a:rPr>
                        <a:t>β</a:t>
                      </a:r>
                      <a:r>
                        <a:rPr lang="en-US" sz="800" kern="100" dirty="0">
                          <a:latin typeface="Times New Roman"/>
                          <a:ea typeface="宋体"/>
                          <a:cs typeface="Times New Roman"/>
                        </a:rPr>
                        <a:t>2 GP</a:t>
                      </a:r>
                      <a:r>
                        <a:rPr lang="zh-CN" sz="800" kern="100" dirty="0">
                          <a:latin typeface="Times New Roman"/>
                          <a:ea typeface="宋体"/>
                          <a:cs typeface="Times New Roman"/>
                        </a:rPr>
                        <a:t>Ⅰ</a:t>
                      </a:r>
                      <a:r>
                        <a:rPr lang="en-US" sz="800" kern="100" dirty="0">
                          <a:latin typeface="Times New Roman"/>
                          <a:ea typeface="宋体"/>
                          <a:cs typeface="Times New Roman"/>
                        </a:rPr>
                        <a:t>)</a:t>
                      </a:r>
                      <a:r>
                        <a:rPr lang="zh-CN" sz="800" kern="100" dirty="0">
                          <a:latin typeface="Times New Roman"/>
                          <a:ea typeface="宋体"/>
                          <a:cs typeface="Times New Roman"/>
                        </a:rPr>
                        <a:t>抗体</a:t>
                      </a:r>
                      <a:r>
                        <a:rPr lang="en-US" sz="800" kern="100" dirty="0">
                          <a:latin typeface="Times New Roman"/>
                          <a:ea typeface="宋体"/>
                          <a:cs typeface="Times New Roman"/>
                        </a:rPr>
                        <a:t>-</a:t>
                      </a:r>
                      <a:r>
                        <a:rPr lang="en-US" sz="800" kern="100" dirty="0" err="1">
                          <a:latin typeface="Times New Roman"/>
                          <a:ea typeface="宋体"/>
                          <a:cs typeface="Times New Roman"/>
                        </a:rPr>
                        <a:t>IgM</a:t>
                      </a:r>
                      <a:endParaRPr lang="zh-CN" sz="8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5250" marR="652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11853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800" b="1" kern="100" dirty="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Times New Roman"/>
                          <a:ea typeface="宋体"/>
                          <a:cs typeface="Times New Roman"/>
                        </a:rPr>
                        <a:t>抗血管炎抗体谱（</a:t>
                      </a:r>
                      <a:r>
                        <a:rPr lang="en-US" sz="800" b="1" kern="100" dirty="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Times New Roman"/>
                          <a:ea typeface="宋体"/>
                          <a:cs typeface="Times New Roman"/>
                        </a:rPr>
                        <a:t>5</a:t>
                      </a:r>
                      <a:r>
                        <a:rPr lang="zh-CN" sz="800" b="1" kern="100" dirty="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Times New Roman"/>
                          <a:ea typeface="宋体"/>
                          <a:cs typeface="Times New Roman"/>
                        </a:rPr>
                        <a:t>项）</a:t>
                      </a:r>
                      <a:endParaRPr lang="zh-CN" sz="8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5250" marR="652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  <a:tr h="11853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800" kern="100" dirty="0">
                          <a:latin typeface="Times New Roman"/>
                          <a:ea typeface="宋体"/>
                          <a:cs typeface="Times New Roman"/>
                        </a:rPr>
                        <a:t>抗中性粒细胞胞浆抗体（</a:t>
                      </a:r>
                      <a:r>
                        <a:rPr lang="en-US" sz="800" kern="100" dirty="0" err="1">
                          <a:latin typeface="Times New Roman"/>
                          <a:ea typeface="宋体"/>
                          <a:cs typeface="Times New Roman"/>
                        </a:rPr>
                        <a:t>cANCA</a:t>
                      </a:r>
                      <a:r>
                        <a:rPr lang="zh-CN" sz="800" kern="100" dirty="0">
                          <a:latin typeface="Times New Roman"/>
                          <a:ea typeface="宋体"/>
                          <a:cs typeface="Times New Roman"/>
                        </a:rPr>
                        <a:t>）</a:t>
                      </a:r>
                    </a:p>
                  </a:txBody>
                  <a:tcPr marL="65250" marR="652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  <a:tr h="11853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800" kern="100" dirty="0">
                          <a:latin typeface="Times New Roman"/>
                          <a:ea typeface="宋体"/>
                          <a:cs typeface="Times New Roman"/>
                        </a:rPr>
                        <a:t>抗中性粒细胞胞浆抗体（</a:t>
                      </a:r>
                      <a:r>
                        <a:rPr lang="en-US" sz="800" kern="100" dirty="0" err="1">
                          <a:latin typeface="Times New Roman"/>
                          <a:ea typeface="宋体"/>
                          <a:cs typeface="Times New Roman"/>
                        </a:rPr>
                        <a:t>pANCA</a:t>
                      </a:r>
                      <a:r>
                        <a:rPr lang="zh-CN" sz="800" kern="100" dirty="0">
                          <a:latin typeface="Times New Roman"/>
                          <a:ea typeface="宋体"/>
                          <a:cs typeface="Times New Roman"/>
                        </a:rPr>
                        <a:t>）</a:t>
                      </a:r>
                    </a:p>
                  </a:txBody>
                  <a:tcPr marL="65250" marR="652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3"/>
                  </a:ext>
                </a:extLst>
              </a:tr>
              <a:tr h="11853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800" kern="100" dirty="0">
                          <a:latin typeface="Times New Roman"/>
                          <a:ea typeface="宋体"/>
                          <a:cs typeface="Times New Roman"/>
                        </a:rPr>
                        <a:t>抗髓过氧化物酶抗体</a:t>
                      </a:r>
                    </a:p>
                  </a:txBody>
                  <a:tcPr marL="65250" marR="652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4"/>
                  </a:ext>
                </a:extLst>
              </a:tr>
              <a:tr h="11853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800" kern="100" dirty="0">
                          <a:latin typeface="Times New Roman"/>
                          <a:ea typeface="宋体"/>
                          <a:cs typeface="Times New Roman"/>
                        </a:rPr>
                        <a:t>抗蛋白酶</a:t>
                      </a:r>
                      <a:r>
                        <a:rPr lang="en-US" sz="800" kern="100" dirty="0">
                          <a:latin typeface="Times New Roman"/>
                          <a:ea typeface="宋体"/>
                          <a:cs typeface="Times New Roman"/>
                        </a:rPr>
                        <a:t>3</a:t>
                      </a:r>
                      <a:r>
                        <a:rPr lang="zh-CN" sz="800" kern="100" dirty="0">
                          <a:latin typeface="Times New Roman"/>
                          <a:ea typeface="宋体"/>
                          <a:cs typeface="Times New Roman"/>
                        </a:rPr>
                        <a:t>抗体</a:t>
                      </a:r>
                    </a:p>
                  </a:txBody>
                  <a:tcPr marL="65250" marR="652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5"/>
                  </a:ext>
                </a:extLst>
              </a:tr>
              <a:tr h="11853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800" kern="100" dirty="0">
                          <a:latin typeface="Times New Roman"/>
                          <a:ea typeface="宋体"/>
                          <a:cs typeface="Times New Roman"/>
                        </a:rPr>
                        <a:t>抗内皮细胞抗体</a:t>
                      </a:r>
                    </a:p>
                  </a:txBody>
                  <a:tcPr marL="65250" marR="652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6"/>
                  </a:ext>
                </a:extLst>
              </a:tr>
              <a:tr h="11853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800" b="1" kern="100" dirty="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Times New Roman"/>
                          <a:ea typeface="宋体"/>
                          <a:cs typeface="Times New Roman"/>
                        </a:rPr>
                        <a:t>类风湿关节炎早期诊断自身抗体谱（</a:t>
                      </a:r>
                      <a:r>
                        <a:rPr lang="en-US" sz="800" b="1" kern="100" dirty="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Times New Roman"/>
                          <a:ea typeface="宋体"/>
                          <a:cs typeface="Times New Roman"/>
                        </a:rPr>
                        <a:t>4</a:t>
                      </a:r>
                      <a:r>
                        <a:rPr lang="zh-CN" sz="800" b="1" kern="100" dirty="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Times New Roman"/>
                          <a:ea typeface="宋体"/>
                          <a:cs typeface="Times New Roman"/>
                        </a:rPr>
                        <a:t>项）</a:t>
                      </a:r>
                      <a:endParaRPr lang="zh-CN" sz="8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5250" marR="652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7"/>
                  </a:ext>
                </a:extLst>
              </a:tr>
              <a:tr h="11853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800" kern="100" dirty="0">
                          <a:latin typeface="Times New Roman"/>
                          <a:ea typeface="宋体"/>
                          <a:cs typeface="Times New Roman"/>
                        </a:rPr>
                        <a:t>抗角质层蛋白抗体</a:t>
                      </a:r>
                    </a:p>
                  </a:txBody>
                  <a:tcPr marL="65250" marR="652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8"/>
                  </a:ext>
                </a:extLst>
              </a:tr>
              <a:tr h="11853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800" kern="100" dirty="0">
                          <a:latin typeface="Times New Roman"/>
                          <a:ea typeface="宋体"/>
                          <a:cs typeface="Times New Roman"/>
                        </a:rPr>
                        <a:t>抗核周因子</a:t>
                      </a:r>
                    </a:p>
                  </a:txBody>
                  <a:tcPr marL="65250" marR="652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9"/>
                  </a:ext>
                </a:extLst>
              </a:tr>
              <a:tr h="11853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800" kern="100" dirty="0">
                          <a:latin typeface="Times New Roman"/>
                          <a:ea typeface="宋体"/>
                          <a:cs typeface="Times New Roman"/>
                        </a:rPr>
                        <a:t>抗环瓜氨酸肽抗体</a:t>
                      </a:r>
                    </a:p>
                  </a:txBody>
                  <a:tcPr marL="65250" marR="652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0"/>
                  </a:ext>
                </a:extLst>
              </a:tr>
              <a:tr h="11853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800" kern="100" dirty="0">
                          <a:latin typeface="楷体_GB2312"/>
                          <a:ea typeface="宋体"/>
                          <a:cs typeface="Times New Roman"/>
                        </a:rPr>
                        <a:t>磷酸葡萄糖异构酶</a:t>
                      </a:r>
                      <a:endParaRPr lang="zh-CN" sz="8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5250" marR="652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1"/>
                  </a:ext>
                </a:extLst>
              </a:tr>
            </a:tbl>
          </a:graphicData>
        </a:graphic>
      </p:graphicFrame>
      <p:graphicFrame>
        <p:nvGraphicFramePr>
          <p:cNvPr id="12" name="表格 11"/>
          <p:cNvGraphicFramePr>
            <a:graphicFrameLocks noGrp="1"/>
          </p:cNvGraphicFramePr>
          <p:nvPr/>
        </p:nvGraphicFramePr>
        <p:xfrm>
          <a:off x="3799858" y="1017296"/>
          <a:ext cx="2240248" cy="4240488"/>
        </p:xfrm>
        <a:graphic>
          <a:graphicData uri="http://schemas.openxmlformats.org/drawingml/2006/table">
            <a:tbl>
              <a:tblPr/>
              <a:tblGrid>
                <a:gridCol w="22402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436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800" b="1" kern="100" dirty="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Times New Roman"/>
                          <a:ea typeface="宋体"/>
                          <a:cs typeface="Times New Roman"/>
                        </a:rPr>
                        <a:t>自身抗体谱（</a:t>
                      </a:r>
                      <a:r>
                        <a:rPr lang="en-US" sz="800" b="1" kern="100" dirty="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Times New Roman"/>
                          <a:ea typeface="宋体"/>
                          <a:cs typeface="Times New Roman"/>
                        </a:rPr>
                        <a:t>9</a:t>
                      </a:r>
                      <a:r>
                        <a:rPr lang="zh-CN" sz="800" b="1" kern="100" dirty="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Times New Roman"/>
                          <a:ea typeface="宋体"/>
                          <a:cs typeface="Times New Roman"/>
                        </a:rPr>
                        <a:t>项）</a:t>
                      </a:r>
                      <a:endParaRPr lang="zh-CN" sz="8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73623" marR="736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827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800" kern="100" dirty="0">
                          <a:latin typeface="Times New Roman"/>
                          <a:ea typeface="宋体"/>
                          <a:cs typeface="Times New Roman"/>
                        </a:rPr>
                        <a:t>抗核抗体（</a:t>
                      </a:r>
                      <a:r>
                        <a:rPr lang="en-US" sz="800" kern="100" dirty="0">
                          <a:latin typeface="Times New Roman"/>
                          <a:ea typeface="宋体"/>
                          <a:cs typeface="Times New Roman"/>
                        </a:rPr>
                        <a:t>ANA</a:t>
                      </a:r>
                      <a:r>
                        <a:rPr lang="zh-CN" sz="800" kern="100" dirty="0">
                          <a:latin typeface="Times New Roman"/>
                          <a:ea typeface="宋体"/>
                          <a:cs typeface="Times New Roman"/>
                        </a:rPr>
                        <a:t>）</a:t>
                      </a:r>
                    </a:p>
                  </a:txBody>
                  <a:tcPr marL="73623" marR="736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3827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800" kern="100" dirty="0">
                          <a:latin typeface="Times New Roman"/>
                          <a:ea typeface="宋体"/>
                          <a:cs typeface="Times New Roman"/>
                        </a:rPr>
                        <a:t>抗着丝点抗体（</a:t>
                      </a:r>
                      <a:r>
                        <a:rPr lang="en-US" sz="800" kern="100" dirty="0">
                          <a:latin typeface="Times New Roman"/>
                          <a:ea typeface="宋体"/>
                          <a:cs typeface="Times New Roman"/>
                        </a:rPr>
                        <a:t>ACA</a:t>
                      </a:r>
                      <a:r>
                        <a:rPr lang="zh-CN" sz="800" kern="100" dirty="0">
                          <a:latin typeface="Times New Roman"/>
                          <a:ea typeface="宋体"/>
                          <a:cs typeface="Times New Roman"/>
                        </a:rPr>
                        <a:t>）</a:t>
                      </a:r>
                    </a:p>
                  </a:txBody>
                  <a:tcPr marL="73623" marR="736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3827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800" kern="100" dirty="0">
                          <a:latin typeface="Times New Roman"/>
                          <a:ea typeface="宋体"/>
                          <a:cs typeface="Times New Roman"/>
                        </a:rPr>
                        <a:t>抗平滑肌抗体（</a:t>
                      </a:r>
                      <a:r>
                        <a:rPr lang="en-US" sz="800" kern="100" dirty="0">
                          <a:latin typeface="Times New Roman"/>
                          <a:ea typeface="宋体"/>
                          <a:cs typeface="Times New Roman"/>
                        </a:rPr>
                        <a:t>SMA</a:t>
                      </a:r>
                      <a:r>
                        <a:rPr lang="zh-CN" sz="800" kern="100" dirty="0">
                          <a:latin typeface="Times New Roman"/>
                          <a:ea typeface="宋体"/>
                          <a:cs typeface="Times New Roman"/>
                        </a:rPr>
                        <a:t>）</a:t>
                      </a:r>
                    </a:p>
                  </a:txBody>
                  <a:tcPr marL="73623" marR="736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3827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800" kern="100" dirty="0">
                          <a:latin typeface="Times New Roman"/>
                          <a:ea typeface="宋体"/>
                          <a:cs typeface="Times New Roman"/>
                        </a:rPr>
                        <a:t>抗线粒体抗体（</a:t>
                      </a:r>
                      <a:r>
                        <a:rPr lang="en-US" sz="800" kern="100" dirty="0">
                          <a:latin typeface="Times New Roman"/>
                          <a:ea typeface="宋体"/>
                          <a:cs typeface="Times New Roman"/>
                        </a:rPr>
                        <a:t>AMA</a:t>
                      </a:r>
                      <a:r>
                        <a:rPr lang="zh-CN" sz="800" kern="100" dirty="0">
                          <a:latin typeface="Times New Roman"/>
                          <a:ea typeface="宋体"/>
                          <a:cs typeface="Times New Roman"/>
                        </a:rPr>
                        <a:t>）</a:t>
                      </a:r>
                    </a:p>
                  </a:txBody>
                  <a:tcPr marL="73623" marR="736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3827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800" kern="100" dirty="0">
                          <a:latin typeface="Times New Roman"/>
                          <a:ea typeface="宋体"/>
                          <a:cs typeface="Times New Roman"/>
                        </a:rPr>
                        <a:t>抗肝</a:t>
                      </a:r>
                      <a:r>
                        <a:rPr lang="en-US" sz="800" kern="100" dirty="0">
                          <a:latin typeface="Times New Roman"/>
                          <a:ea typeface="宋体"/>
                          <a:cs typeface="Times New Roman"/>
                        </a:rPr>
                        <a:t>/</a:t>
                      </a:r>
                      <a:r>
                        <a:rPr lang="zh-CN" sz="800" kern="100" dirty="0">
                          <a:latin typeface="Times New Roman"/>
                          <a:ea typeface="宋体"/>
                          <a:cs typeface="Times New Roman"/>
                        </a:rPr>
                        <a:t>肾微粒体抗体（</a:t>
                      </a:r>
                      <a:r>
                        <a:rPr lang="en-US" sz="800" kern="100" dirty="0">
                          <a:latin typeface="Times New Roman"/>
                          <a:ea typeface="宋体"/>
                          <a:cs typeface="Times New Roman"/>
                        </a:rPr>
                        <a:t>LKM</a:t>
                      </a:r>
                      <a:r>
                        <a:rPr lang="zh-CN" sz="800" kern="100" dirty="0">
                          <a:latin typeface="Times New Roman"/>
                          <a:ea typeface="宋体"/>
                          <a:cs typeface="Times New Roman"/>
                        </a:rPr>
                        <a:t>抗体）</a:t>
                      </a:r>
                    </a:p>
                  </a:txBody>
                  <a:tcPr marL="73623" marR="736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3827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800" kern="100" dirty="0">
                          <a:latin typeface="Times New Roman"/>
                          <a:ea typeface="宋体"/>
                          <a:cs typeface="Times New Roman"/>
                        </a:rPr>
                        <a:t>抗线粒体</a:t>
                      </a:r>
                      <a:r>
                        <a:rPr lang="en-US" sz="800" kern="100" dirty="0">
                          <a:latin typeface="Times New Roman"/>
                          <a:ea typeface="宋体"/>
                          <a:cs typeface="Times New Roman"/>
                        </a:rPr>
                        <a:t>M2</a:t>
                      </a:r>
                      <a:r>
                        <a:rPr lang="zh-CN" sz="800" kern="100" dirty="0">
                          <a:latin typeface="Times New Roman"/>
                          <a:ea typeface="宋体"/>
                          <a:cs typeface="Times New Roman"/>
                        </a:rPr>
                        <a:t>型抗体（</a:t>
                      </a:r>
                      <a:r>
                        <a:rPr lang="en-US" sz="800" kern="100" dirty="0">
                          <a:latin typeface="Times New Roman"/>
                          <a:ea typeface="宋体"/>
                          <a:cs typeface="Times New Roman"/>
                        </a:rPr>
                        <a:t>AMA-M2</a:t>
                      </a:r>
                      <a:r>
                        <a:rPr lang="zh-CN" sz="800" kern="100" dirty="0">
                          <a:latin typeface="Times New Roman"/>
                          <a:ea typeface="宋体"/>
                          <a:cs typeface="Times New Roman"/>
                        </a:rPr>
                        <a:t>）</a:t>
                      </a:r>
                    </a:p>
                  </a:txBody>
                  <a:tcPr marL="73623" marR="736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3827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800" kern="100" dirty="0">
                          <a:latin typeface="Times New Roman"/>
                          <a:ea typeface="宋体"/>
                          <a:cs typeface="Times New Roman"/>
                        </a:rPr>
                        <a:t>抗胃壁细胞抗体（</a:t>
                      </a:r>
                      <a:r>
                        <a:rPr lang="en-US" sz="800" kern="100" dirty="0">
                          <a:latin typeface="Times New Roman"/>
                          <a:ea typeface="宋体"/>
                          <a:cs typeface="Times New Roman"/>
                        </a:rPr>
                        <a:t>PCA</a:t>
                      </a:r>
                      <a:r>
                        <a:rPr lang="zh-CN" sz="800" kern="100" dirty="0">
                          <a:latin typeface="Times New Roman"/>
                          <a:ea typeface="宋体"/>
                          <a:cs typeface="Times New Roman"/>
                        </a:rPr>
                        <a:t>）</a:t>
                      </a:r>
                    </a:p>
                  </a:txBody>
                  <a:tcPr marL="73623" marR="736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3827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800" kern="100" dirty="0">
                          <a:latin typeface="Times New Roman"/>
                          <a:ea typeface="宋体"/>
                          <a:cs typeface="Times New Roman"/>
                        </a:rPr>
                        <a:t>抗心肌抗体（</a:t>
                      </a:r>
                      <a:r>
                        <a:rPr lang="en-US" sz="800" kern="100" dirty="0">
                          <a:latin typeface="Times New Roman"/>
                          <a:ea typeface="宋体"/>
                          <a:cs typeface="Times New Roman"/>
                        </a:rPr>
                        <a:t>AHA</a:t>
                      </a:r>
                      <a:r>
                        <a:rPr lang="zh-CN" sz="800" kern="100" dirty="0">
                          <a:latin typeface="Times New Roman"/>
                          <a:ea typeface="宋体"/>
                          <a:cs typeface="Times New Roman"/>
                        </a:rPr>
                        <a:t>）</a:t>
                      </a:r>
                    </a:p>
                  </a:txBody>
                  <a:tcPr marL="73623" marR="736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3827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800" kern="100" dirty="0">
                          <a:latin typeface="Times New Roman"/>
                          <a:ea typeface="宋体"/>
                          <a:cs typeface="Times New Roman"/>
                        </a:rPr>
                        <a:t>抗可溶性肝抗原抗体（抗</a:t>
                      </a:r>
                      <a:r>
                        <a:rPr lang="en-US" sz="800" kern="100" dirty="0">
                          <a:latin typeface="Times New Roman"/>
                          <a:ea typeface="宋体"/>
                          <a:cs typeface="Times New Roman"/>
                        </a:rPr>
                        <a:t>SLA</a:t>
                      </a:r>
                      <a:r>
                        <a:rPr lang="zh-CN" sz="800" kern="100" dirty="0">
                          <a:latin typeface="Times New Roman"/>
                          <a:ea typeface="宋体"/>
                          <a:cs typeface="Times New Roman"/>
                        </a:rPr>
                        <a:t>抗体）</a:t>
                      </a:r>
                    </a:p>
                  </a:txBody>
                  <a:tcPr marL="73623" marR="736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8436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800" b="1" kern="100" dirty="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Times New Roman"/>
                          <a:ea typeface="宋体"/>
                          <a:cs typeface="Times New Roman"/>
                        </a:rPr>
                        <a:t>1</a:t>
                      </a:r>
                      <a:r>
                        <a:rPr lang="zh-CN" sz="800" b="1" kern="100" dirty="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Times New Roman"/>
                          <a:ea typeface="宋体"/>
                          <a:cs typeface="Times New Roman"/>
                        </a:rPr>
                        <a:t>型自身免疫性糖尿病自身抗体谱（</a:t>
                      </a:r>
                      <a:r>
                        <a:rPr lang="en-US" sz="800" b="1" kern="100" dirty="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Times New Roman"/>
                          <a:ea typeface="宋体"/>
                          <a:cs typeface="Times New Roman"/>
                        </a:rPr>
                        <a:t>4</a:t>
                      </a:r>
                      <a:r>
                        <a:rPr lang="zh-CN" sz="800" b="1" kern="100" dirty="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Times New Roman"/>
                          <a:ea typeface="宋体"/>
                          <a:cs typeface="Times New Roman"/>
                        </a:rPr>
                        <a:t>项）</a:t>
                      </a:r>
                      <a:endParaRPr lang="zh-CN" sz="8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73623" marR="736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3827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800" kern="100">
                          <a:latin typeface="Times New Roman"/>
                          <a:ea typeface="宋体"/>
                          <a:cs typeface="Times New Roman"/>
                        </a:rPr>
                        <a:t>抗胰岛细胞抗体（</a:t>
                      </a:r>
                      <a:r>
                        <a:rPr lang="en-US" sz="800" kern="100">
                          <a:latin typeface="Times New Roman"/>
                          <a:ea typeface="宋体"/>
                          <a:cs typeface="Times New Roman"/>
                        </a:rPr>
                        <a:t>ICA</a:t>
                      </a:r>
                      <a:r>
                        <a:rPr lang="zh-CN" sz="800" kern="100">
                          <a:latin typeface="Times New Roman"/>
                          <a:ea typeface="宋体"/>
                          <a:cs typeface="Times New Roman"/>
                        </a:rPr>
                        <a:t>）</a:t>
                      </a:r>
                    </a:p>
                  </a:txBody>
                  <a:tcPr marL="73623" marR="736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3827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800" kern="100" dirty="0">
                          <a:latin typeface="Times New Roman"/>
                          <a:ea typeface="宋体"/>
                          <a:cs typeface="Times New Roman"/>
                        </a:rPr>
                        <a:t>抗谷氨酸脱羧酶（</a:t>
                      </a:r>
                      <a:r>
                        <a:rPr lang="en-US" sz="800" kern="100" dirty="0">
                          <a:latin typeface="Times New Roman"/>
                          <a:ea typeface="宋体"/>
                          <a:cs typeface="Times New Roman"/>
                        </a:rPr>
                        <a:t>GAD</a:t>
                      </a:r>
                      <a:r>
                        <a:rPr lang="zh-CN" sz="800" kern="100" dirty="0">
                          <a:latin typeface="Times New Roman"/>
                          <a:ea typeface="宋体"/>
                          <a:cs typeface="Times New Roman"/>
                        </a:rPr>
                        <a:t>）抗体</a:t>
                      </a:r>
                    </a:p>
                  </a:txBody>
                  <a:tcPr marL="73623" marR="736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3827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800" kern="100" dirty="0">
                          <a:latin typeface="Times New Roman"/>
                          <a:ea typeface="宋体"/>
                          <a:cs typeface="Times New Roman"/>
                        </a:rPr>
                        <a:t>抗胰岛素抗体（</a:t>
                      </a:r>
                      <a:r>
                        <a:rPr lang="en-US" sz="800" kern="100" dirty="0">
                          <a:latin typeface="Times New Roman"/>
                          <a:ea typeface="宋体"/>
                          <a:cs typeface="Times New Roman"/>
                        </a:rPr>
                        <a:t>IAA</a:t>
                      </a:r>
                      <a:r>
                        <a:rPr lang="zh-CN" sz="800" kern="100" dirty="0">
                          <a:latin typeface="Times New Roman"/>
                          <a:ea typeface="宋体"/>
                          <a:cs typeface="Times New Roman"/>
                        </a:rPr>
                        <a:t>）</a:t>
                      </a:r>
                    </a:p>
                  </a:txBody>
                  <a:tcPr marL="73623" marR="736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3827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800" kern="100">
                          <a:latin typeface="Times New Roman"/>
                          <a:ea typeface="宋体"/>
                          <a:cs typeface="Times New Roman"/>
                        </a:rPr>
                        <a:t>抗酪氨酸磷酸酶</a:t>
                      </a:r>
                      <a:r>
                        <a:rPr lang="en-US" sz="800" kern="100">
                          <a:latin typeface="Times New Roman"/>
                          <a:ea typeface="宋体"/>
                          <a:cs typeface="Times New Roman"/>
                        </a:rPr>
                        <a:t>(IA2)</a:t>
                      </a:r>
                      <a:r>
                        <a:rPr lang="zh-CN" sz="800" kern="100">
                          <a:latin typeface="Times New Roman"/>
                          <a:ea typeface="宋体"/>
                          <a:cs typeface="Times New Roman"/>
                        </a:rPr>
                        <a:t>抗体检测</a:t>
                      </a:r>
                    </a:p>
                  </a:txBody>
                  <a:tcPr marL="73623" marR="736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8436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800" b="1" kern="10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Times New Roman"/>
                          <a:ea typeface="宋体"/>
                          <a:cs typeface="Times New Roman"/>
                        </a:rPr>
                        <a:t>不孕、不育自身抗体谱（</a:t>
                      </a:r>
                      <a:r>
                        <a:rPr lang="en-US" sz="800" b="1" kern="10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Times New Roman"/>
                          <a:ea typeface="宋体"/>
                          <a:cs typeface="Times New Roman"/>
                        </a:rPr>
                        <a:t>2</a:t>
                      </a:r>
                      <a:r>
                        <a:rPr lang="zh-CN" sz="800" b="1" kern="10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Times New Roman"/>
                          <a:ea typeface="宋体"/>
                          <a:cs typeface="Times New Roman"/>
                        </a:rPr>
                        <a:t>项）</a:t>
                      </a: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73623" marR="736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13827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800" kern="100" dirty="0">
                          <a:latin typeface="Times New Roman"/>
                          <a:ea typeface="宋体"/>
                          <a:cs typeface="Times New Roman"/>
                        </a:rPr>
                        <a:t>抗精子抗体</a:t>
                      </a:r>
                    </a:p>
                  </a:txBody>
                  <a:tcPr marL="73623" marR="736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13827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800" kern="100" dirty="0">
                          <a:latin typeface="Times New Roman"/>
                          <a:ea typeface="宋体"/>
                          <a:cs typeface="Times New Roman"/>
                        </a:rPr>
                        <a:t>抗子宫内膜抗体</a:t>
                      </a:r>
                    </a:p>
                  </a:txBody>
                  <a:tcPr marL="73623" marR="736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18436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800" b="1" kern="100" dirty="0" err="1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Times New Roman"/>
                          <a:ea typeface="宋体"/>
                          <a:cs typeface="Times New Roman"/>
                        </a:rPr>
                        <a:t>IgG</a:t>
                      </a:r>
                      <a:r>
                        <a:rPr lang="zh-CN" sz="800" b="1" kern="100" dirty="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Times New Roman"/>
                          <a:ea typeface="宋体"/>
                          <a:cs typeface="Times New Roman"/>
                        </a:rPr>
                        <a:t>亚类测定</a:t>
                      </a:r>
                      <a:r>
                        <a:rPr lang="en-US" sz="800" b="1" kern="100" dirty="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Times New Roman"/>
                          <a:ea typeface="宋体"/>
                          <a:cs typeface="Times New Roman"/>
                        </a:rPr>
                        <a:t>IgG1-IgG4</a:t>
                      </a:r>
                      <a:r>
                        <a:rPr lang="zh-CN" sz="800" b="1" kern="100" dirty="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Times New Roman"/>
                          <a:ea typeface="宋体"/>
                          <a:cs typeface="Times New Roman"/>
                        </a:rPr>
                        <a:t>（</a:t>
                      </a:r>
                      <a:r>
                        <a:rPr lang="en-US" sz="800" b="1" kern="100" dirty="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Times New Roman"/>
                          <a:ea typeface="宋体"/>
                          <a:cs typeface="Times New Roman"/>
                        </a:rPr>
                        <a:t>4</a:t>
                      </a:r>
                      <a:r>
                        <a:rPr lang="zh-CN" sz="800" b="1" kern="100" dirty="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Times New Roman"/>
                          <a:ea typeface="宋体"/>
                          <a:cs typeface="Times New Roman"/>
                        </a:rPr>
                        <a:t>项）</a:t>
                      </a:r>
                      <a:endParaRPr lang="zh-CN" sz="8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73623" marR="736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13827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800" kern="100">
                          <a:latin typeface="宋体"/>
                          <a:ea typeface="宋体"/>
                          <a:cs typeface="Times New Roman"/>
                        </a:rPr>
                        <a:t>IgG1</a:t>
                      </a: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73623" marR="736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13827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800" kern="100">
                          <a:latin typeface="宋体"/>
                          <a:ea typeface="宋体"/>
                          <a:cs typeface="Times New Roman"/>
                        </a:rPr>
                        <a:t>IgG2</a:t>
                      </a:r>
                      <a:endParaRPr lang="zh-CN" sz="8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73623" marR="736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13827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800" kern="100" dirty="0">
                          <a:latin typeface="宋体"/>
                          <a:ea typeface="宋体"/>
                          <a:cs typeface="Times New Roman"/>
                        </a:rPr>
                        <a:t>IgG3</a:t>
                      </a:r>
                      <a:endParaRPr lang="zh-CN" sz="8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73623" marR="736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  <a:tr h="13827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800" kern="100" dirty="0">
                          <a:latin typeface="宋体"/>
                          <a:ea typeface="宋体"/>
                          <a:cs typeface="Times New Roman"/>
                        </a:rPr>
                        <a:t>IgG4</a:t>
                      </a:r>
                      <a:endParaRPr lang="zh-CN" sz="8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73623" marR="736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  <a:tr h="18436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800" b="1" kern="100" dirty="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Times New Roman"/>
                          <a:ea typeface="宋体"/>
                          <a:cs typeface="Times New Roman"/>
                        </a:rPr>
                        <a:t>自身免疫性肝炎抗体谱（</a:t>
                      </a:r>
                      <a:r>
                        <a:rPr lang="en-US" sz="800" b="1" kern="100" dirty="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Times New Roman"/>
                          <a:ea typeface="宋体"/>
                          <a:cs typeface="Times New Roman"/>
                        </a:rPr>
                        <a:t>5</a:t>
                      </a:r>
                      <a:r>
                        <a:rPr lang="zh-CN" sz="800" b="1" kern="100" dirty="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Times New Roman"/>
                          <a:ea typeface="宋体"/>
                          <a:cs typeface="Times New Roman"/>
                        </a:rPr>
                        <a:t>项）</a:t>
                      </a:r>
                      <a:endParaRPr lang="zh-CN" sz="8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73623" marR="736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3"/>
                  </a:ext>
                </a:extLst>
              </a:tr>
              <a:tr h="13827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800" kern="100" dirty="0">
                          <a:latin typeface="Times New Roman"/>
                          <a:ea typeface="宋体"/>
                          <a:cs typeface="Times New Roman"/>
                        </a:rPr>
                        <a:t>抗核抗体（</a:t>
                      </a:r>
                      <a:r>
                        <a:rPr lang="en-US" sz="800" kern="100" dirty="0">
                          <a:latin typeface="Times New Roman"/>
                          <a:ea typeface="宋体"/>
                          <a:cs typeface="Times New Roman"/>
                        </a:rPr>
                        <a:t>ANA</a:t>
                      </a:r>
                      <a:r>
                        <a:rPr lang="zh-CN" sz="800" kern="100" dirty="0">
                          <a:latin typeface="Times New Roman"/>
                          <a:ea typeface="宋体"/>
                          <a:cs typeface="Times New Roman"/>
                        </a:rPr>
                        <a:t>）</a:t>
                      </a:r>
                    </a:p>
                  </a:txBody>
                  <a:tcPr marL="73623" marR="736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4"/>
                  </a:ext>
                </a:extLst>
              </a:tr>
              <a:tr h="13827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800" kern="100" dirty="0">
                          <a:latin typeface="Times New Roman"/>
                          <a:ea typeface="宋体"/>
                          <a:cs typeface="Times New Roman"/>
                        </a:rPr>
                        <a:t>抗平滑肌抗体（</a:t>
                      </a:r>
                      <a:r>
                        <a:rPr lang="en-US" sz="800" kern="100" dirty="0">
                          <a:latin typeface="Times New Roman"/>
                          <a:ea typeface="宋体"/>
                          <a:cs typeface="Times New Roman"/>
                        </a:rPr>
                        <a:t>SMA</a:t>
                      </a:r>
                      <a:r>
                        <a:rPr lang="zh-CN" sz="800" kern="100" dirty="0">
                          <a:latin typeface="Times New Roman"/>
                          <a:ea typeface="宋体"/>
                          <a:cs typeface="Times New Roman"/>
                        </a:rPr>
                        <a:t>）</a:t>
                      </a:r>
                    </a:p>
                  </a:txBody>
                  <a:tcPr marL="73623" marR="736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5"/>
                  </a:ext>
                </a:extLst>
              </a:tr>
              <a:tr h="13827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800" kern="100" dirty="0">
                          <a:latin typeface="Times New Roman"/>
                          <a:ea typeface="宋体"/>
                          <a:cs typeface="Times New Roman"/>
                        </a:rPr>
                        <a:t>抗可溶性肝抗原抗体（抗</a:t>
                      </a:r>
                      <a:r>
                        <a:rPr lang="en-US" sz="800" kern="100" dirty="0">
                          <a:latin typeface="Times New Roman"/>
                          <a:ea typeface="宋体"/>
                          <a:cs typeface="Times New Roman"/>
                        </a:rPr>
                        <a:t>SLA</a:t>
                      </a:r>
                      <a:r>
                        <a:rPr lang="zh-CN" sz="800" kern="100" dirty="0">
                          <a:latin typeface="Times New Roman"/>
                          <a:ea typeface="宋体"/>
                          <a:cs typeface="Times New Roman"/>
                        </a:rPr>
                        <a:t>抗体）</a:t>
                      </a:r>
                    </a:p>
                  </a:txBody>
                  <a:tcPr marL="73623" marR="736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6"/>
                  </a:ext>
                </a:extLst>
              </a:tr>
              <a:tr h="13827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800" kern="100" dirty="0">
                          <a:latin typeface="Times New Roman"/>
                          <a:ea typeface="宋体"/>
                          <a:cs typeface="Times New Roman"/>
                        </a:rPr>
                        <a:t>抗肝细胞胞浆抗原</a:t>
                      </a:r>
                      <a:r>
                        <a:rPr lang="en-US" sz="800" kern="100" dirty="0">
                          <a:latin typeface="Times New Roman"/>
                          <a:ea typeface="宋体"/>
                          <a:cs typeface="Times New Roman"/>
                        </a:rPr>
                        <a:t>I</a:t>
                      </a:r>
                      <a:r>
                        <a:rPr lang="zh-CN" sz="800" kern="100" dirty="0">
                          <a:latin typeface="Times New Roman"/>
                          <a:ea typeface="宋体"/>
                          <a:cs typeface="Times New Roman"/>
                        </a:rPr>
                        <a:t>型抗体（抗</a:t>
                      </a:r>
                      <a:r>
                        <a:rPr lang="en-US" sz="800" kern="100" dirty="0">
                          <a:latin typeface="Times New Roman"/>
                          <a:ea typeface="宋体"/>
                          <a:cs typeface="Times New Roman"/>
                        </a:rPr>
                        <a:t>LC1</a:t>
                      </a:r>
                      <a:r>
                        <a:rPr lang="zh-CN" sz="800" kern="100" dirty="0">
                          <a:latin typeface="Times New Roman"/>
                          <a:ea typeface="宋体"/>
                          <a:cs typeface="Times New Roman"/>
                        </a:rPr>
                        <a:t>抗体）测定</a:t>
                      </a:r>
                    </a:p>
                  </a:txBody>
                  <a:tcPr marL="73623" marR="7362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7"/>
                  </a:ext>
                </a:extLst>
              </a:tr>
              <a:tr h="13827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800" kern="100" dirty="0">
                          <a:latin typeface="Times New Roman"/>
                          <a:ea typeface="宋体"/>
                          <a:cs typeface="Times New Roman"/>
                        </a:rPr>
                        <a:t>抗肝</a:t>
                      </a:r>
                      <a:r>
                        <a:rPr lang="en-US" sz="800" kern="100" dirty="0">
                          <a:latin typeface="Times New Roman"/>
                          <a:ea typeface="宋体"/>
                          <a:cs typeface="Times New Roman"/>
                        </a:rPr>
                        <a:t>/</a:t>
                      </a:r>
                      <a:r>
                        <a:rPr lang="zh-CN" sz="800" kern="100" dirty="0">
                          <a:latin typeface="Times New Roman"/>
                          <a:ea typeface="宋体"/>
                          <a:cs typeface="Times New Roman"/>
                        </a:rPr>
                        <a:t>肾微粒体抗体（</a:t>
                      </a:r>
                      <a:r>
                        <a:rPr lang="en-US" sz="800" kern="100" dirty="0">
                          <a:latin typeface="Times New Roman"/>
                          <a:ea typeface="宋体"/>
                          <a:cs typeface="Times New Roman"/>
                        </a:rPr>
                        <a:t>LKM</a:t>
                      </a:r>
                      <a:r>
                        <a:rPr lang="zh-CN" sz="800" kern="100" dirty="0">
                          <a:latin typeface="Times New Roman"/>
                          <a:ea typeface="宋体"/>
                          <a:cs typeface="Times New Roman"/>
                        </a:rPr>
                        <a:t>抗体）</a:t>
                      </a:r>
                    </a:p>
                  </a:txBody>
                  <a:tcPr marL="73623" marR="736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8"/>
                  </a:ext>
                </a:extLst>
              </a:tr>
            </a:tbl>
          </a:graphicData>
        </a:graphic>
      </p:graphicFrame>
      <p:graphicFrame>
        <p:nvGraphicFramePr>
          <p:cNvPr id="13" name="表格 12"/>
          <p:cNvGraphicFramePr>
            <a:graphicFrameLocks noGrp="1"/>
          </p:cNvGraphicFramePr>
          <p:nvPr/>
        </p:nvGraphicFramePr>
        <p:xfrm>
          <a:off x="6440151" y="1017296"/>
          <a:ext cx="2240249" cy="4240489"/>
        </p:xfrm>
        <a:graphic>
          <a:graphicData uri="http://schemas.openxmlformats.org/drawingml/2006/table">
            <a:tbl>
              <a:tblPr/>
              <a:tblGrid>
                <a:gridCol w="22402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058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800" b="1" kern="100" dirty="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Times New Roman"/>
                          <a:ea typeface="宋体"/>
                          <a:cs typeface="Times New Roman"/>
                        </a:rPr>
                        <a:t>原发性胆汁性肝硬化抗体谱（</a:t>
                      </a:r>
                      <a:r>
                        <a:rPr lang="en-US" sz="800" b="1" kern="100" dirty="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Times New Roman"/>
                          <a:ea typeface="宋体"/>
                          <a:cs typeface="Times New Roman"/>
                        </a:rPr>
                        <a:t>5</a:t>
                      </a:r>
                      <a:r>
                        <a:rPr lang="zh-CN" sz="800" b="1" kern="100" dirty="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Times New Roman"/>
                          <a:ea typeface="宋体"/>
                          <a:cs typeface="Times New Roman"/>
                        </a:rPr>
                        <a:t>项）</a:t>
                      </a:r>
                      <a:endParaRPr lang="zh-CN" sz="8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76104" marR="76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293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800" kern="100" dirty="0">
                          <a:latin typeface="Times New Roman"/>
                          <a:ea typeface="宋体"/>
                          <a:cs typeface="Times New Roman"/>
                        </a:rPr>
                        <a:t>抗核抗体（</a:t>
                      </a:r>
                      <a:r>
                        <a:rPr lang="en-US" sz="800" kern="100" dirty="0">
                          <a:latin typeface="Times New Roman"/>
                          <a:ea typeface="宋体"/>
                          <a:cs typeface="Times New Roman"/>
                        </a:rPr>
                        <a:t>ANA</a:t>
                      </a:r>
                      <a:r>
                        <a:rPr lang="zh-CN" sz="800" kern="100" dirty="0">
                          <a:latin typeface="Times New Roman"/>
                          <a:ea typeface="宋体"/>
                          <a:cs typeface="Times New Roman"/>
                        </a:rPr>
                        <a:t>）</a:t>
                      </a:r>
                    </a:p>
                  </a:txBody>
                  <a:tcPr marL="76104" marR="76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293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800" kern="100" dirty="0">
                          <a:latin typeface="Times New Roman"/>
                          <a:ea typeface="宋体"/>
                          <a:cs typeface="Times New Roman"/>
                        </a:rPr>
                        <a:t>抗线粒体抗体（</a:t>
                      </a:r>
                      <a:r>
                        <a:rPr lang="en-US" sz="800" kern="100" dirty="0">
                          <a:latin typeface="Times New Roman"/>
                          <a:ea typeface="宋体"/>
                          <a:cs typeface="Times New Roman"/>
                        </a:rPr>
                        <a:t>AMA</a:t>
                      </a:r>
                      <a:r>
                        <a:rPr lang="zh-CN" sz="800" kern="100" dirty="0">
                          <a:latin typeface="Times New Roman"/>
                          <a:ea typeface="宋体"/>
                          <a:cs typeface="Times New Roman"/>
                        </a:rPr>
                        <a:t>）</a:t>
                      </a:r>
                    </a:p>
                  </a:txBody>
                  <a:tcPr marL="76104" marR="76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4293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800" kern="100" dirty="0">
                          <a:latin typeface="Times New Roman"/>
                          <a:ea typeface="宋体"/>
                          <a:cs typeface="Times New Roman"/>
                        </a:rPr>
                        <a:t>抗线粒体</a:t>
                      </a:r>
                      <a:r>
                        <a:rPr lang="en-US" sz="800" kern="100" dirty="0">
                          <a:latin typeface="Times New Roman"/>
                          <a:ea typeface="宋体"/>
                          <a:cs typeface="Times New Roman"/>
                        </a:rPr>
                        <a:t>M2</a:t>
                      </a:r>
                      <a:r>
                        <a:rPr lang="zh-CN" sz="800" kern="100" dirty="0">
                          <a:latin typeface="Times New Roman"/>
                          <a:ea typeface="宋体"/>
                          <a:cs typeface="Times New Roman"/>
                        </a:rPr>
                        <a:t>型抗体（</a:t>
                      </a:r>
                      <a:r>
                        <a:rPr lang="en-US" sz="800" kern="100" dirty="0">
                          <a:latin typeface="Times New Roman"/>
                          <a:ea typeface="宋体"/>
                          <a:cs typeface="Times New Roman"/>
                        </a:rPr>
                        <a:t>AMA-M2</a:t>
                      </a:r>
                      <a:r>
                        <a:rPr lang="zh-CN" sz="800" kern="100" dirty="0">
                          <a:latin typeface="Times New Roman"/>
                          <a:ea typeface="宋体"/>
                          <a:cs typeface="Times New Roman"/>
                        </a:rPr>
                        <a:t>）</a:t>
                      </a:r>
                    </a:p>
                  </a:txBody>
                  <a:tcPr marL="76104" marR="76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4293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800" kern="100" dirty="0">
                          <a:latin typeface="Times New Roman"/>
                          <a:ea typeface="宋体"/>
                          <a:cs typeface="Times New Roman"/>
                        </a:rPr>
                        <a:t>抗</a:t>
                      </a:r>
                      <a:r>
                        <a:rPr lang="en-US" sz="800" kern="100" dirty="0">
                          <a:latin typeface="Times New Roman"/>
                          <a:ea typeface="宋体"/>
                          <a:cs typeface="Times New Roman"/>
                        </a:rPr>
                        <a:t>GP210</a:t>
                      </a:r>
                      <a:r>
                        <a:rPr lang="zh-CN" sz="800" kern="100" dirty="0">
                          <a:latin typeface="Times New Roman"/>
                          <a:ea typeface="宋体"/>
                          <a:cs typeface="Times New Roman"/>
                        </a:rPr>
                        <a:t>抗体测定</a:t>
                      </a:r>
                    </a:p>
                  </a:txBody>
                  <a:tcPr marL="76104" marR="7610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4293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800" kern="100" dirty="0">
                          <a:latin typeface="Times New Roman"/>
                          <a:ea typeface="宋体"/>
                          <a:cs typeface="Times New Roman"/>
                        </a:rPr>
                        <a:t>抗</a:t>
                      </a:r>
                      <a:r>
                        <a:rPr lang="en-US" sz="800" kern="100" dirty="0">
                          <a:latin typeface="Times New Roman"/>
                          <a:ea typeface="宋体"/>
                          <a:cs typeface="Times New Roman"/>
                        </a:rPr>
                        <a:t>SP100</a:t>
                      </a:r>
                      <a:r>
                        <a:rPr lang="zh-CN" sz="800" kern="100" dirty="0">
                          <a:latin typeface="Times New Roman"/>
                          <a:ea typeface="宋体"/>
                          <a:cs typeface="Times New Roman"/>
                        </a:rPr>
                        <a:t>抗体测定</a:t>
                      </a:r>
                    </a:p>
                  </a:txBody>
                  <a:tcPr marL="76104" marR="7610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9058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800" b="1" kern="100" dirty="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Times New Roman"/>
                          <a:ea typeface="宋体"/>
                          <a:cs typeface="Times New Roman"/>
                        </a:rPr>
                        <a:t>抗线粒体亚型抗体（</a:t>
                      </a:r>
                      <a:r>
                        <a:rPr lang="en-US" sz="800" b="1" kern="100" dirty="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Times New Roman"/>
                          <a:ea typeface="宋体"/>
                          <a:cs typeface="Times New Roman"/>
                        </a:rPr>
                        <a:t>3</a:t>
                      </a:r>
                      <a:r>
                        <a:rPr lang="zh-CN" sz="800" b="1" kern="100" dirty="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Times New Roman"/>
                          <a:ea typeface="宋体"/>
                          <a:cs typeface="Times New Roman"/>
                        </a:rPr>
                        <a:t>项）</a:t>
                      </a:r>
                      <a:endParaRPr lang="zh-CN" sz="8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76104" marR="76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4293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800" kern="100">
                          <a:latin typeface="Times New Roman"/>
                          <a:ea typeface="宋体"/>
                          <a:cs typeface="Times New Roman"/>
                        </a:rPr>
                        <a:t>抗线粒体亚型抗体（</a:t>
                      </a:r>
                      <a:r>
                        <a:rPr lang="en-US" sz="800" kern="100">
                          <a:latin typeface="Times New Roman"/>
                          <a:ea typeface="宋体"/>
                          <a:cs typeface="Times New Roman"/>
                        </a:rPr>
                        <a:t>M2</a:t>
                      </a:r>
                      <a:r>
                        <a:rPr lang="zh-CN" sz="800" kern="100">
                          <a:latin typeface="Times New Roman"/>
                          <a:ea typeface="宋体"/>
                          <a:cs typeface="Times New Roman"/>
                        </a:rPr>
                        <a:t>、</a:t>
                      </a:r>
                      <a:r>
                        <a:rPr lang="en-US" sz="800" kern="100">
                          <a:latin typeface="Times New Roman"/>
                          <a:ea typeface="宋体"/>
                          <a:cs typeface="Times New Roman"/>
                        </a:rPr>
                        <a:t>M4</a:t>
                      </a:r>
                      <a:r>
                        <a:rPr lang="zh-CN" sz="800" kern="100">
                          <a:latin typeface="Times New Roman"/>
                          <a:ea typeface="宋体"/>
                          <a:cs typeface="Times New Roman"/>
                        </a:rPr>
                        <a:t>、</a:t>
                      </a:r>
                      <a:r>
                        <a:rPr lang="en-US" sz="800" kern="100">
                          <a:latin typeface="Times New Roman"/>
                          <a:ea typeface="宋体"/>
                          <a:cs typeface="Times New Roman"/>
                        </a:rPr>
                        <a:t>M9</a:t>
                      </a:r>
                      <a:r>
                        <a:rPr lang="zh-CN" sz="800" kern="100">
                          <a:latin typeface="Times New Roman"/>
                          <a:ea typeface="宋体"/>
                          <a:cs typeface="Times New Roman"/>
                        </a:rPr>
                        <a:t>）测定</a:t>
                      </a:r>
                    </a:p>
                  </a:txBody>
                  <a:tcPr marL="76104" marR="7610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9058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800" b="1" kern="100" dirty="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Times New Roman"/>
                          <a:ea typeface="宋体"/>
                          <a:cs typeface="Times New Roman"/>
                        </a:rPr>
                        <a:t>天疱疮相关抗体谱（</a:t>
                      </a:r>
                      <a:r>
                        <a:rPr lang="en-US" sz="800" b="1" kern="100" dirty="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Times New Roman"/>
                          <a:ea typeface="宋体"/>
                          <a:cs typeface="Times New Roman"/>
                        </a:rPr>
                        <a:t>3</a:t>
                      </a:r>
                      <a:r>
                        <a:rPr lang="zh-CN" sz="800" b="1" kern="100" dirty="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Times New Roman"/>
                          <a:ea typeface="宋体"/>
                          <a:cs typeface="Times New Roman"/>
                        </a:rPr>
                        <a:t>项）</a:t>
                      </a:r>
                      <a:endParaRPr lang="zh-CN" sz="8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76104" marR="76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4293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800" kern="100">
                          <a:latin typeface="Times New Roman"/>
                          <a:ea typeface="宋体"/>
                          <a:cs typeface="Times New Roman"/>
                        </a:rPr>
                        <a:t>抗</a:t>
                      </a:r>
                      <a:r>
                        <a:rPr lang="en-US" sz="800" kern="100">
                          <a:latin typeface="Times New Roman"/>
                          <a:ea typeface="宋体"/>
                          <a:cs typeface="Times New Roman"/>
                        </a:rPr>
                        <a:t>BP180</a:t>
                      </a:r>
                      <a:r>
                        <a:rPr lang="zh-CN" sz="800" kern="100">
                          <a:latin typeface="Times New Roman"/>
                          <a:ea typeface="宋体"/>
                          <a:cs typeface="Times New Roman"/>
                        </a:rPr>
                        <a:t>抗体测定</a:t>
                      </a:r>
                    </a:p>
                  </a:txBody>
                  <a:tcPr marL="76104" marR="7610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4293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800" kern="100" dirty="0">
                          <a:latin typeface="Times New Roman"/>
                          <a:ea typeface="宋体"/>
                          <a:cs typeface="Times New Roman"/>
                        </a:rPr>
                        <a:t>抗桥粒芯糖蛋白</a:t>
                      </a:r>
                      <a:r>
                        <a:rPr lang="en-US" sz="800" kern="100" dirty="0">
                          <a:latin typeface="Times New Roman"/>
                          <a:ea typeface="宋体"/>
                          <a:cs typeface="Times New Roman"/>
                        </a:rPr>
                        <a:t>-1</a:t>
                      </a:r>
                      <a:r>
                        <a:rPr lang="zh-CN" sz="800" kern="100" dirty="0">
                          <a:latin typeface="Times New Roman"/>
                          <a:ea typeface="宋体"/>
                          <a:cs typeface="Times New Roman"/>
                        </a:rPr>
                        <a:t>抗体</a:t>
                      </a:r>
                      <a:r>
                        <a:rPr lang="en-US" sz="800" kern="100" dirty="0">
                          <a:latin typeface="Times New Roman"/>
                          <a:ea typeface="宋体"/>
                          <a:cs typeface="Times New Roman"/>
                        </a:rPr>
                        <a:t>(</a:t>
                      </a:r>
                      <a:r>
                        <a:rPr lang="zh-CN" sz="800" kern="100" dirty="0">
                          <a:latin typeface="Times New Roman"/>
                          <a:ea typeface="宋体"/>
                          <a:cs typeface="Times New Roman"/>
                        </a:rPr>
                        <a:t>抗</a:t>
                      </a:r>
                      <a:r>
                        <a:rPr lang="en-US" sz="800" kern="100" dirty="0">
                          <a:latin typeface="Times New Roman"/>
                          <a:ea typeface="宋体"/>
                          <a:cs typeface="Times New Roman"/>
                        </a:rPr>
                        <a:t>Dsg-1</a:t>
                      </a:r>
                      <a:r>
                        <a:rPr lang="zh-CN" sz="800" kern="100" dirty="0">
                          <a:latin typeface="Times New Roman"/>
                          <a:ea typeface="宋体"/>
                          <a:cs typeface="Times New Roman"/>
                        </a:rPr>
                        <a:t>抗体）测定</a:t>
                      </a:r>
                    </a:p>
                  </a:txBody>
                  <a:tcPr marL="76104" marR="7610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4293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800" kern="100" dirty="0">
                          <a:latin typeface="Times New Roman"/>
                          <a:ea typeface="宋体"/>
                          <a:cs typeface="Times New Roman"/>
                        </a:rPr>
                        <a:t>桥粒芯糖蛋白</a:t>
                      </a:r>
                      <a:r>
                        <a:rPr lang="en-US" sz="800" kern="100" dirty="0">
                          <a:latin typeface="Times New Roman"/>
                          <a:ea typeface="宋体"/>
                          <a:cs typeface="Times New Roman"/>
                        </a:rPr>
                        <a:t>-3</a:t>
                      </a:r>
                      <a:r>
                        <a:rPr lang="zh-CN" sz="800" kern="100" dirty="0">
                          <a:latin typeface="Times New Roman"/>
                          <a:ea typeface="宋体"/>
                          <a:cs typeface="Times New Roman"/>
                        </a:rPr>
                        <a:t>抗体</a:t>
                      </a:r>
                      <a:r>
                        <a:rPr lang="en-US" sz="800" kern="100" dirty="0">
                          <a:latin typeface="Times New Roman"/>
                          <a:ea typeface="宋体"/>
                          <a:cs typeface="Times New Roman"/>
                        </a:rPr>
                        <a:t>(</a:t>
                      </a:r>
                      <a:r>
                        <a:rPr lang="zh-CN" sz="800" kern="100" dirty="0">
                          <a:latin typeface="Times New Roman"/>
                          <a:ea typeface="宋体"/>
                          <a:cs typeface="Times New Roman"/>
                        </a:rPr>
                        <a:t>抗</a:t>
                      </a:r>
                      <a:r>
                        <a:rPr lang="en-US" sz="800" kern="100" dirty="0">
                          <a:latin typeface="Times New Roman"/>
                          <a:ea typeface="宋体"/>
                          <a:cs typeface="Times New Roman"/>
                        </a:rPr>
                        <a:t>Dsg-3</a:t>
                      </a:r>
                      <a:r>
                        <a:rPr lang="zh-CN" sz="800" kern="100" dirty="0">
                          <a:latin typeface="Times New Roman"/>
                          <a:ea typeface="宋体"/>
                          <a:cs typeface="Times New Roman"/>
                        </a:rPr>
                        <a:t>抗体）测定</a:t>
                      </a:r>
                    </a:p>
                  </a:txBody>
                  <a:tcPr marL="76104" marR="7610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9058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800" b="1" kern="100" dirty="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Times New Roman"/>
                          <a:ea typeface="宋体"/>
                          <a:cs typeface="Times New Roman"/>
                        </a:rPr>
                        <a:t>炎症性肠病抗体谱（</a:t>
                      </a:r>
                      <a:r>
                        <a:rPr lang="en-US" sz="800" b="1" kern="100" dirty="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Times New Roman"/>
                          <a:ea typeface="宋体"/>
                          <a:cs typeface="Times New Roman"/>
                        </a:rPr>
                        <a:t>4</a:t>
                      </a:r>
                      <a:r>
                        <a:rPr lang="zh-CN" sz="800" b="1" kern="100" dirty="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Times New Roman"/>
                          <a:ea typeface="宋体"/>
                          <a:cs typeface="Times New Roman"/>
                        </a:rPr>
                        <a:t>项，产品即将退市）</a:t>
                      </a:r>
                      <a:endParaRPr lang="zh-CN" sz="8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76104" marR="76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4293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800" kern="100" dirty="0">
                          <a:latin typeface="Times New Roman"/>
                          <a:ea typeface="宋体"/>
                          <a:cs typeface="Times New Roman"/>
                        </a:rPr>
                        <a:t>抗中性粒细胞胞浆抗体</a:t>
                      </a:r>
                      <a:r>
                        <a:rPr lang="en-US" sz="800" kern="100" dirty="0">
                          <a:latin typeface="Times New Roman"/>
                          <a:ea typeface="宋体"/>
                          <a:cs typeface="Times New Roman"/>
                        </a:rPr>
                        <a:t>-</a:t>
                      </a:r>
                      <a:r>
                        <a:rPr lang="en-US" sz="800" kern="100" dirty="0" err="1">
                          <a:latin typeface="Times New Roman"/>
                          <a:ea typeface="宋体"/>
                          <a:cs typeface="Times New Roman"/>
                        </a:rPr>
                        <a:t>IgG</a:t>
                      </a:r>
                      <a:endParaRPr lang="zh-CN" sz="8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76104" marR="76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4293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800" kern="100" dirty="0">
                          <a:latin typeface="Times New Roman"/>
                          <a:ea typeface="宋体"/>
                          <a:cs typeface="Times New Roman"/>
                        </a:rPr>
                        <a:t>抗中性粒细胞胞浆抗体</a:t>
                      </a:r>
                      <a:r>
                        <a:rPr lang="en-US" sz="800" kern="100" dirty="0">
                          <a:latin typeface="Times New Roman"/>
                          <a:ea typeface="宋体"/>
                          <a:cs typeface="Times New Roman"/>
                        </a:rPr>
                        <a:t>-</a:t>
                      </a:r>
                      <a:r>
                        <a:rPr lang="en-US" sz="800" kern="100" dirty="0" err="1">
                          <a:latin typeface="Times New Roman"/>
                          <a:ea typeface="宋体"/>
                          <a:cs typeface="Times New Roman"/>
                        </a:rPr>
                        <a:t>IgA</a:t>
                      </a:r>
                      <a:endParaRPr lang="zh-CN" sz="8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76104" marR="761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4293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800" kern="100" dirty="0">
                          <a:latin typeface="Times New Roman"/>
                          <a:ea typeface="宋体"/>
                          <a:cs typeface="Times New Roman"/>
                        </a:rPr>
                        <a:t>抗肠杯状细胞抗体</a:t>
                      </a:r>
                      <a:r>
                        <a:rPr lang="en-US" sz="800" kern="100" dirty="0">
                          <a:latin typeface="Times New Roman"/>
                          <a:ea typeface="宋体"/>
                          <a:cs typeface="Times New Roman"/>
                        </a:rPr>
                        <a:t>-</a:t>
                      </a:r>
                      <a:r>
                        <a:rPr lang="en-US" sz="800" kern="100" dirty="0" err="1">
                          <a:latin typeface="Times New Roman"/>
                          <a:ea typeface="宋体"/>
                          <a:cs typeface="Times New Roman"/>
                        </a:rPr>
                        <a:t>IgG</a:t>
                      </a:r>
                      <a:endParaRPr lang="zh-CN" sz="8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76104" marR="7610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14293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800" kern="100" dirty="0">
                          <a:latin typeface="Times New Roman"/>
                          <a:ea typeface="宋体"/>
                          <a:cs typeface="Times New Roman"/>
                        </a:rPr>
                        <a:t>抗肠杯状细胞抗体</a:t>
                      </a:r>
                      <a:r>
                        <a:rPr lang="en-US" sz="800" kern="100" dirty="0">
                          <a:latin typeface="Times New Roman"/>
                          <a:ea typeface="宋体"/>
                          <a:cs typeface="Times New Roman"/>
                        </a:rPr>
                        <a:t>-</a:t>
                      </a:r>
                      <a:r>
                        <a:rPr lang="en-US" sz="800" kern="100" dirty="0" err="1">
                          <a:latin typeface="Times New Roman"/>
                          <a:ea typeface="宋体"/>
                          <a:cs typeface="Times New Roman"/>
                        </a:rPr>
                        <a:t>IgA</a:t>
                      </a:r>
                      <a:endParaRPr lang="zh-CN" sz="8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76104" marR="7610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14293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800" kern="100" dirty="0">
                          <a:latin typeface="Times New Roman"/>
                          <a:ea typeface="宋体"/>
                          <a:cs typeface="Times New Roman"/>
                        </a:rPr>
                        <a:t>抗胰腺腺胞抗体</a:t>
                      </a:r>
                      <a:r>
                        <a:rPr lang="en-US" sz="800" kern="100" dirty="0">
                          <a:latin typeface="Times New Roman"/>
                          <a:ea typeface="宋体"/>
                          <a:cs typeface="Times New Roman"/>
                        </a:rPr>
                        <a:t>-</a:t>
                      </a:r>
                      <a:r>
                        <a:rPr lang="en-US" sz="800" kern="100" dirty="0" err="1">
                          <a:latin typeface="Times New Roman"/>
                          <a:ea typeface="宋体"/>
                          <a:cs typeface="Times New Roman"/>
                        </a:rPr>
                        <a:t>IgG</a:t>
                      </a:r>
                      <a:endParaRPr lang="zh-CN" sz="8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76104" marR="7610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14293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800" kern="100" dirty="0">
                          <a:latin typeface="Times New Roman"/>
                          <a:ea typeface="宋体"/>
                          <a:cs typeface="Times New Roman"/>
                        </a:rPr>
                        <a:t>抗胰腺腺胞抗体</a:t>
                      </a:r>
                      <a:r>
                        <a:rPr lang="en-US" sz="800" kern="100" dirty="0">
                          <a:latin typeface="Times New Roman"/>
                          <a:ea typeface="宋体"/>
                          <a:cs typeface="Times New Roman"/>
                        </a:rPr>
                        <a:t>-</a:t>
                      </a:r>
                      <a:r>
                        <a:rPr lang="en-US" sz="800" kern="100" dirty="0" err="1">
                          <a:latin typeface="Times New Roman"/>
                          <a:ea typeface="宋体"/>
                          <a:cs typeface="Times New Roman"/>
                        </a:rPr>
                        <a:t>IgA</a:t>
                      </a:r>
                      <a:endParaRPr lang="zh-CN" sz="8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76104" marR="7610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14293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800" kern="100" dirty="0">
                          <a:latin typeface="Times New Roman"/>
                          <a:ea typeface="宋体"/>
                          <a:cs typeface="Times New Roman"/>
                        </a:rPr>
                        <a:t>抗酿酒酵母抗体</a:t>
                      </a:r>
                      <a:r>
                        <a:rPr lang="en-US" sz="800" kern="100" dirty="0">
                          <a:latin typeface="Times New Roman"/>
                          <a:ea typeface="宋体"/>
                          <a:cs typeface="Times New Roman"/>
                        </a:rPr>
                        <a:t>-</a:t>
                      </a:r>
                      <a:r>
                        <a:rPr lang="en-US" sz="800" kern="100" dirty="0" err="1">
                          <a:latin typeface="Times New Roman"/>
                          <a:ea typeface="宋体"/>
                          <a:cs typeface="Times New Roman"/>
                        </a:rPr>
                        <a:t>IgG</a:t>
                      </a:r>
                      <a:endParaRPr lang="zh-CN" sz="8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76104" marR="7610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14293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800" kern="100" dirty="0">
                          <a:latin typeface="Times New Roman"/>
                          <a:ea typeface="宋体"/>
                          <a:cs typeface="Times New Roman"/>
                        </a:rPr>
                        <a:t>抗酿酒酵母抗体</a:t>
                      </a:r>
                      <a:r>
                        <a:rPr lang="en-US" sz="800" kern="100" dirty="0">
                          <a:latin typeface="Times New Roman"/>
                          <a:ea typeface="宋体"/>
                          <a:cs typeface="Times New Roman"/>
                        </a:rPr>
                        <a:t>-</a:t>
                      </a:r>
                      <a:r>
                        <a:rPr lang="en-US" sz="800" kern="100" dirty="0" err="1">
                          <a:latin typeface="Times New Roman"/>
                          <a:ea typeface="宋体"/>
                          <a:cs typeface="Times New Roman"/>
                        </a:rPr>
                        <a:t>IgA</a:t>
                      </a:r>
                      <a:endParaRPr lang="zh-CN" sz="8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76104" marR="7610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19058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800" b="1" kern="100" dirty="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Times New Roman"/>
                          <a:ea typeface="宋体"/>
                          <a:cs typeface="Times New Roman"/>
                        </a:rPr>
                        <a:t>抗神经元抗体谱（</a:t>
                      </a:r>
                      <a:r>
                        <a:rPr lang="en-US" sz="800" b="1" kern="100" dirty="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Times New Roman"/>
                          <a:ea typeface="宋体"/>
                          <a:cs typeface="Times New Roman"/>
                        </a:rPr>
                        <a:t>6</a:t>
                      </a:r>
                      <a:r>
                        <a:rPr lang="zh-CN" sz="800" b="1" kern="100" dirty="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Times New Roman"/>
                          <a:ea typeface="宋体"/>
                          <a:cs typeface="Times New Roman"/>
                        </a:rPr>
                        <a:t>项）</a:t>
                      </a:r>
                      <a:endParaRPr lang="zh-CN" sz="8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76104" marR="7610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  <a:tr h="14293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800" kern="100" dirty="0">
                          <a:latin typeface="Times New Roman"/>
                          <a:ea typeface="宋体"/>
                          <a:cs typeface="Times New Roman"/>
                        </a:rPr>
                        <a:t>抗</a:t>
                      </a:r>
                      <a:r>
                        <a:rPr lang="en-US" sz="800" kern="100" dirty="0" err="1">
                          <a:latin typeface="Times New Roman"/>
                          <a:ea typeface="宋体"/>
                          <a:cs typeface="Times New Roman"/>
                        </a:rPr>
                        <a:t>Hu</a:t>
                      </a:r>
                      <a:endParaRPr lang="zh-CN" sz="8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76104" marR="7610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  <a:tr h="14293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800" kern="100" dirty="0">
                          <a:latin typeface="Times New Roman"/>
                          <a:ea typeface="宋体"/>
                          <a:cs typeface="Times New Roman"/>
                        </a:rPr>
                        <a:t>抗</a:t>
                      </a:r>
                      <a:r>
                        <a:rPr lang="en-US" sz="800" kern="100" dirty="0" err="1">
                          <a:latin typeface="Times New Roman"/>
                          <a:ea typeface="宋体"/>
                          <a:cs typeface="Times New Roman"/>
                        </a:rPr>
                        <a:t>Yo</a:t>
                      </a:r>
                      <a:endParaRPr lang="zh-CN" sz="8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76104" marR="7610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3"/>
                  </a:ext>
                </a:extLst>
              </a:tr>
              <a:tr h="14293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800" kern="100" dirty="0">
                          <a:latin typeface="Times New Roman"/>
                          <a:ea typeface="宋体"/>
                          <a:cs typeface="Times New Roman"/>
                        </a:rPr>
                        <a:t>抗</a:t>
                      </a:r>
                      <a:r>
                        <a:rPr lang="en-US" sz="800" kern="100" dirty="0" err="1">
                          <a:latin typeface="Times New Roman"/>
                          <a:ea typeface="宋体"/>
                          <a:cs typeface="Times New Roman"/>
                        </a:rPr>
                        <a:t>Ri</a:t>
                      </a:r>
                      <a:endParaRPr lang="zh-CN" sz="8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76104" marR="7610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4"/>
                  </a:ext>
                </a:extLst>
              </a:tr>
              <a:tr h="14293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800" kern="100" dirty="0">
                          <a:latin typeface="Times New Roman"/>
                          <a:ea typeface="宋体"/>
                          <a:cs typeface="Times New Roman"/>
                        </a:rPr>
                        <a:t>抗</a:t>
                      </a:r>
                      <a:r>
                        <a:rPr lang="en-US" sz="800" kern="100" dirty="0">
                          <a:latin typeface="Times New Roman"/>
                          <a:ea typeface="宋体"/>
                          <a:cs typeface="Times New Roman"/>
                        </a:rPr>
                        <a:t>PNMA2</a:t>
                      </a:r>
                      <a:endParaRPr lang="zh-CN" sz="8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76104" marR="7610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5"/>
                  </a:ext>
                </a:extLst>
              </a:tr>
              <a:tr h="14293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800" kern="100" dirty="0">
                          <a:latin typeface="Times New Roman"/>
                          <a:ea typeface="宋体"/>
                          <a:cs typeface="Times New Roman"/>
                        </a:rPr>
                        <a:t>抗</a:t>
                      </a:r>
                      <a:r>
                        <a:rPr lang="en-US" sz="800" kern="100" dirty="0">
                          <a:latin typeface="Times New Roman"/>
                          <a:ea typeface="宋体"/>
                          <a:cs typeface="Times New Roman"/>
                        </a:rPr>
                        <a:t>CV2.1</a:t>
                      </a:r>
                      <a:endParaRPr lang="zh-CN" sz="8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76104" marR="7610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6"/>
                  </a:ext>
                </a:extLst>
              </a:tr>
              <a:tr h="14293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800" kern="100" dirty="0">
                          <a:latin typeface="Times New Roman"/>
                          <a:ea typeface="宋体"/>
                          <a:cs typeface="Times New Roman"/>
                        </a:rPr>
                        <a:t>抗</a:t>
                      </a:r>
                      <a:r>
                        <a:rPr lang="en-US" sz="800" kern="100" dirty="0" err="1">
                          <a:latin typeface="Times New Roman"/>
                          <a:ea typeface="宋体"/>
                          <a:cs typeface="Times New Roman"/>
                        </a:rPr>
                        <a:t>amphiphysin</a:t>
                      </a:r>
                      <a:endParaRPr lang="zh-CN" sz="8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76104" marR="7610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7"/>
                  </a:ext>
                </a:extLst>
              </a:tr>
            </a:tbl>
          </a:graphicData>
        </a:graphic>
      </p:graphicFrame>
    </p:spTree>
    <p:custDataLst>
      <p:tags r:id="rId1"/>
    </p:custData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59653" y="395217"/>
            <a:ext cx="6560729" cy="571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111" b="1" dirty="0">
                <a:solidFill>
                  <a:srgbClr val="009E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自身抗体检测发展趋势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99502" y="1315392"/>
            <a:ext cx="3920436" cy="400110"/>
          </a:xfrm>
          <a:prstGeom prst="rect">
            <a:avLst/>
          </a:prstGeom>
          <a:noFill/>
          <a:ln w="15875">
            <a:solidFill>
              <a:schemeClr val="tx1">
                <a:lumMod val="65000"/>
                <a:lumOff val="3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手工操作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99502" y="1915459"/>
            <a:ext cx="3920436" cy="400110"/>
          </a:xfrm>
          <a:prstGeom prst="rect">
            <a:avLst/>
          </a:prstGeom>
          <a:noFill/>
          <a:ln w="15875">
            <a:solidFill>
              <a:schemeClr val="tx1">
                <a:lumMod val="65000"/>
                <a:lumOff val="3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定性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半定量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99502" y="2515525"/>
            <a:ext cx="3920436" cy="400110"/>
          </a:xfrm>
          <a:prstGeom prst="rect">
            <a:avLst/>
          </a:prstGeom>
          <a:noFill/>
          <a:ln w="15875">
            <a:solidFill>
              <a:schemeClr val="tx1">
                <a:lumMod val="65000"/>
                <a:lumOff val="3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质控不严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99502" y="3115592"/>
            <a:ext cx="3920436" cy="400110"/>
          </a:xfrm>
          <a:prstGeom prst="rect">
            <a:avLst/>
          </a:prstGeom>
          <a:noFill/>
          <a:ln w="15875">
            <a:solidFill>
              <a:schemeClr val="tx1">
                <a:lumMod val="65000"/>
                <a:lumOff val="3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批处理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99502" y="3715659"/>
            <a:ext cx="3920436" cy="400110"/>
          </a:xfrm>
          <a:prstGeom prst="rect">
            <a:avLst/>
          </a:prstGeom>
          <a:noFill/>
          <a:ln w="15875">
            <a:solidFill>
              <a:schemeClr val="tx1">
                <a:lumMod val="65000"/>
                <a:lumOff val="3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检测项目固定化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99502" y="4315725"/>
            <a:ext cx="3920436" cy="400110"/>
          </a:xfrm>
          <a:prstGeom prst="rect">
            <a:avLst/>
          </a:prstGeom>
          <a:noFill/>
          <a:ln w="15875">
            <a:solidFill>
              <a:schemeClr val="tx1">
                <a:lumMod val="65000"/>
                <a:lumOff val="3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进口垄断高成本</a:t>
            </a:r>
          </a:p>
        </p:txBody>
      </p:sp>
      <p:sp>
        <p:nvSpPr>
          <p:cNvPr id="9" name="右箭头 8"/>
          <p:cNvSpPr/>
          <p:nvPr/>
        </p:nvSpPr>
        <p:spPr>
          <a:xfrm>
            <a:off x="4759965" y="1390670"/>
            <a:ext cx="480053" cy="200022"/>
          </a:xfrm>
          <a:prstGeom prst="rightArrow">
            <a:avLst/>
          </a:prstGeom>
          <a:noFill/>
          <a:ln w="158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10" name="右箭头 9"/>
          <p:cNvSpPr/>
          <p:nvPr/>
        </p:nvSpPr>
        <p:spPr>
          <a:xfrm>
            <a:off x="4759965" y="1986436"/>
            <a:ext cx="480053" cy="200022"/>
          </a:xfrm>
          <a:prstGeom prst="rightArrow">
            <a:avLst/>
          </a:prstGeom>
          <a:noFill/>
          <a:ln w="158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11" name="右箭头 10"/>
          <p:cNvSpPr/>
          <p:nvPr/>
        </p:nvSpPr>
        <p:spPr>
          <a:xfrm>
            <a:off x="4759965" y="2586502"/>
            <a:ext cx="480053" cy="200022"/>
          </a:xfrm>
          <a:prstGeom prst="rightArrow">
            <a:avLst/>
          </a:prstGeom>
          <a:noFill/>
          <a:ln w="158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12" name="右箭头 11"/>
          <p:cNvSpPr/>
          <p:nvPr/>
        </p:nvSpPr>
        <p:spPr>
          <a:xfrm>
            <a:off x="4759965" y="3186569"/>
            <a:ext cx="480053" cy="200022"/>
          </a:xfrm>
          <a:prstGeom prst="rightArrow">
            <a:avLst/>
          </a:prstGeom>
          <a:noFill/>
          <a:ln w="158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13" name="右箭头 12"/>
          <p:cNvSpPr/>
          <p:nvPr/>
        </p:nvSpPr>
        <p:spPr>
          <a:xfrm>
            <a:off x="4759965" y="3786636"/>
            <a:ext cx="480053" cy="200022"/>
          </a:xfrm>
          <a:prstGeom prst="rightArrow">
            <a:avLst/>
          </a:prstGeom>
          <a:noFill/>
          <a:ln w="158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14" name="右箭头 13"/>
          <p:cNvSpPr/>
          <p:nvPr/>
        </p:nvSpPr>
        <p:spPr>
          <a:xfrm>
            <a:off x="4759965" y="4386702"/>
            <a:ext cx="480053" cy="200022"/>
          </a:xfrm>
          <a:prstGeom prst="rightArrow">
            <a:avLst/>
          </a:prstGeom>
          <a:noFill/>
          <a:ln w="158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15" name="TextBox 14"/>
          <p:cNvSpPr txBox="1"/>
          <p:nvPr/>
        </p:nvSpPr>
        <p:spPr>
          <a:xfrm>
            <a:off x="5560053" y="1323997"/>
            <a:ext cx="3920436" cy="400110"/>
          </a:xfrm>
          <a:prstGeom prst="rect">
            <a:avLst/>
          </a:prstGeom>
          <a:noFill/>
          <a:ln w="15875">
            <a:solidFill>
              <a:schemeClr val="tx1">
                <a:lumMod val="65000"/>
                <a:lumOff val="3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全自动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560053" y="1924063"/>
            <a:ext cx="3920436" cy="400110"/>
          </a:xfrm>
          <a:prstGeom prst="rect">
            <a:avLst/>
          </a:prstGeom>
          <a:noFill/>
          <a:ln w="15875">
            <a:solidFill>
              <a:schemeClr val="tx1">
                <a:lumMod val="65000"/>
                <a:lumOff val="3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全定量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560053" y="2524130"/>
            <a:ext cx="3920436" cy="400110"/>
          </a:xfrm>
          <a:prstGeom prst="rect">
            <a:avLst/>
          </a:prstGeom>
          <a:noFill/>
          <a:ln w="15875">
            <a:solidFill>
              <a:schemeClr val="tx1">
                <a:lumMod val="65000"/>
                <a:lumOff val="3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严格质控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560053" y="3124197"/>
            <a:ext cx="3920436" cy="400110"/>
          </a:xfrm>
          <a:prstGeom prst="rect">
            <a:avLst/>
          </a:prstGeom>
          <a:noFill/>
          <a:ln w="15875">
            <a:solidFill>
              <a:schemeClr val="tx1">
                <a:lumMod val="65000"/>
                <a:lumOff val="3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随机上样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5560053" y="3724263"/>
            <a:ext cx="3920436" cy="400110"/>
          </a:xfrm>
          <a:prstGeom prst="rect">
            <a:avLst/>
          </a:prstGeom>
          <a:noFill/>
          <a:ln w="15875">
            <a:solidFill>
              <a:schemeClr val="tx1">
                <a:lumMod val="65000"/>
                <a:lumOff val="3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检测项目任意组合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560053" y="4324330"/>
            <a:ext cx="3920436" cy="400110"/>
          </a:xfrm>
          <a:prstGeom prst="rect">
            <a:avLst/>
          </a:prstGeom>
          <a:noFill/>
          <a:ln w="15875">
            <a:solidFill>
              <a:schemeClr val="tx1">
                <a:lumMod val="65000"/>
                <a:lumOff val="3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国内研发崛起</a:t>
            </a:r>
          </a:p>
        </p:txBody>
      </p:sp>
    </p:spTree>
    <p:custDataLst>
      <p:tags r:id="rId1"/>
    </p:custData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占位符 1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7" name="文本占位符 16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" name="圆角矩形 72"/>
          <p:cNvSpPr>
            <a:spLocks noChangeArrowheads="1"/>
          </p:cNvSpPr>
          <p:nvPr/>
        </p:nvSpPr>
        <p:spPr bwMode="auto">
          <a:xfrm>
            <a:off x="2464154" y="1405093"/>
            <a:ext cx="6215944" cy="518878"/>
          </a:xfrm>
          <a:prstGeom prst="roundRect">
            <a:avLst>
              <a:gd name="adj" fmla="val 16667"/>
            </a:avLst>
          </a:prstGeom>
          <a:solidFill>
            <a:schemeClr val="bg1">
              <a:lumMod val="50000"/>
              <a:alpha val="50195"/>
            </a:schemeClr>
          </a:solidFill>
          <a:ln>
            <a:noFill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 sz="2222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" name="圆角矩形 10"/>
          <p:cNvSpPr>
            <a:spLocks noChangeArrowheads="1"/>
          </p:cNvSpPr>
          <p:nvPr/>
        </p:nvSpPr>
        <p:spPr bwMode="auto">
          <a:xfrm>
            <a:off x="1719794" y="1405093"/>
            <a:ext cx="1146528" cy="518878"/>
          </a:xfrm>
          <a:custGeom>
            <a:avLst/>
            <a:gdLst>
              <a:gd name="T0" fmla="*/ 0 w 760508"/>
              <a:gd name="T1" fmla="*/ 0 h 412624"/>
              <a:gd name="T2" fmla="*/ 760508 w 760508"/>
              <a:gd name="T3" fmla="*/ 412624 h 412624"/>
            </a:gdLst>
            <a:ahLst/>
            <a:cxnLst/>
            <a:rect l="T0" t="T1" r="T2" b="T3"/>
            <a:pathLst>
              <a:path w="760508" h="412624">
                <a:moveTo>
                  <a:pt x="68772" y="0"/>
                </a:moveTo>
                <a:lnTo>
                  <a:pt x="322746" y="0"/>
                </a:lnTo>
                <a:lnTo>
                  <a:pt x="397990" y="0"/>
                </a:lnTo>
                <a:lnTo>
                  <a:pt x="554196" y="0"/>
                </a:lnTo>
                <a:lnTo>
                  <a:pt x="760508" y="206312"/>
                </a:lnTo>
                <a:lnTo>
                  <a:pt x="554196" y="412624"/>
                </a:lnTo>
                <a:lnTo>
                  <a:pt x="397990" y="412624"/>
                </a:lnTo>
                <a:lnTo>
                  <a:pt x="322746" y="412624"/>
                </a:lnTo>
                <a:lnTo>
                  <a:pt x="68772" y="412624"/>
                </a:lnTo>
                <a:cubicBezTo>
                  <a:pt x="30790" y="412624"/>
                  <a:pt x="0" y="381834"/>
                  <a:pt x="0" y="343852"/>
                </a:cubicBezTo>
                <a:lnTo>
                  <a:pt x="0" y="68772"/>
                </a:lnTo>
                <a:cubicBezTo>
                  <a:pt x="0" y="30790"/>
                  <a:pt x="30790" y="0"/>
                  <a:pt x="68772" y="0"/>
                </a:cubicBezTo>
                <a:close/>
              </a:path>
            </a:pathLst>
          </a:custGeom>
          <a:gradFill rotWithShape="1">
            <a:gsLst>
              <a:gs pos="0">
                <a:srgbClr val="00668B"/>
              </a:gs>
              <a:gs pos="50000">
                <a:srgbClr val="0092C8"/>
              </a:gs>
              <a:gs pos="100000">
                <a:srgbClr val="00B0F0"/>
              </a:gs>
            </a:gsLst>
            <a:lin ang="162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BABA00"/>
                </a:solidFill>
                <a:bevel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222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1.</a:t>
            </a:r>
            <a:endParaRPr lang="zh-CN" altLang="en-US" sz="2222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" name="圆角矩形 72"/>
          <p:cNvSpPr>
            <a:spLocks noChangeArrowheads="1"/>
          </p:cNvSpPr>
          <p:nvPr/>
        </p:nvSpPr>
        <p:spPr bwMode="auto">
          <a:xfrm>
            <a:off x="2464154" y="2223834"/>
            <a:ext cx="6215944" cy="518877"/>
          </a:xfrm>
          <a:prstGeom prst="roundRect">
            <a:avLst>
              <a:gd name="adj" fmla="val 16667"/>
            </a:avLst>
          </a:prstGeom>
          <a:solidFill>
            <a:schemeClr val="bg1">
              <a:lumMod val="50000"/>
              <a:alpha val="50195"/>
            </a:schemeClr>
          </a:solidFill>
          <a:ln>
            <a:noFill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 sz="2222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" name="圆角矩形 72"/>
          <p:cNvSpPr>
            <a:spLocks noChangeArrowheads="1"/>
          </p:cNvSpPr>
          <p:nvPr/>
        </p:nvSpPr>
        <p:spPr bwMode="auto">
          <a:xfrm>
            <a:off x="2483556" y="3005824"/>
            <a:ext cx="6215944" cy="518877"/>
          </a:xfrm>
          <a:prstGeom prst="roundRect">
            <a:avLst>
              <a:gd name="adj" fmla="val 16667"/>
            </a:avLst>
          </a:prstGeom>
          <a:solidFill>
            <a:schemeClr val="bg1">
              <a:lumMod val="50000"/>
              <a:alpha val="50195"/>
            </a:schemeClr>
          </a:solidFill>
          <a:ln>
            <a:noFill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 sz="2222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" name="圆角矩形 72"/>
          <p:cNvSpPr>
            <a:spLocks noChangeArrowheads="1"/>
          </p:cNvSpPr>
          <p:nvPr/>
        </p:nvSpPr>
        <p:spPr bwMode="auto">
          <a:xfrm>
            <a:off x="2464154" y="3805454"/>
            <a:ext cx="6215944" cy="518877"/>
          </a:xfrm>
          <a:prstGeom prst="roundRect">
            <a:avLst>
              <a:gd name="adj" fmla="val 16667"/>
            </a:avLst>
          </a:prstGeom>
          <a:solidFill>
            <a:schemeClr val="bg1">
              <a:lumMod val="50000"/>
              <a:alpha val="50195"/>
            </a:schemeClr>
          </a:solidFill>
          <a:ln>
            <a:noFill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 sz="2222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" name="圆角矩形 10"/>
          <p:cNvSpPr>
            <a:spLocks noChangeArrowheads="1"/>
          </p:cNvSpPr>
          <p:nvPr/>
        </p:nvSpPr>
        <p:spPr bwMode="auto">
          <a:xfrm>
            <a:off x="1719794" y="2223834"/>
            <a:ext cx="1146528" cy="518877"/>
          </a:xfrm>
          <a:custGeom>
            <a:avLst/>
            <a:gdLst>
              <a:gd name="T0" fmla="*/ 0 w 760508"/>
              <a:gd name="T1" fmla="*/ 0 h 412624"/>
              <a:gd name="T2" fmla="*/ 760508 w 760508"/>
              <a:gd name="T3" fmla="*/ 412624 h 412624"/>
            </a:gdLst>
            <a:ahLst/>
            <a:cxnLst/>
            <a:rect l="T0" t="T1" r="T2" b="T3"/>
            <a:pathLst>
              <a:path w="760508" h="412624">
                <a:moveTo>
                  <a:pt x="68772" y="0"/>
                </a:moveTo>
                <a:lnTo>
                  <a:pt x="322746" y="0"/>
                </a:lnTo>
                <a:lnTo>
                  <a:pt x="397990" y="0"/>
                </a:lnTo>
                <a:lnTo>
                  <a:pt x="554196" y="0"/>
                </a:lnTo>
                <a:lnTo>
                  <a:pt x="760508" y="206312"/>
                </a:lnTo>
                <a:lnTo>
                  <a:pt x="554196" y="412624"/>
                </a:lnTo>
                <a:lnTo>
                  <a:pt x="397990" y="412624"/>
                </a:lnTo>
                <a:lnTo>
                  <a:pt x="322746" y="412624"/>
                </a:lnTo>
                <a:lnTo>
                  <a:pt x="68772" y="412624"/>
                </a:lnTo>
                <a:cubicBezTo>
                  <a:pt x="30790" y="412624"/>
                  <a:pt x="0" y="381834"/>
                  <a:pt x="0" y="343852"/>
                </a:cubicBezTo>
                <a:lnTo>
                  <a:pt x="0" y="68772"/>
                </a:lnTo>
                <a:cubicBezTo>
                  <a:pt x="0" y="30790"/>
                  <a:pt x="30790" y="0"/>
                  <a:pt x="68772" y="0"/>
                </a:cubicBezTo>
                <a:close/>
              </a:path>
            </a:pathLst>
          </a:custGeom>
          <a:gradFill rotWithShape="1">
            <a:gsLst>
              <a:gs pos="0">
                <a:srgbClr val="00668B"/>
              </a:gs>
              <a:gs pos="50000">
                <a:srgbClr val="0092C8"/>
              </a:gs>
              <a:gs pos="100000">
                <a:srgbClr val="00B0F0"/>
              </a:gs>
            </a:gsLst>
            <a:lin ang="162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BABA00"/>
                </a:solidFill>
                <a:bevel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222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2.</a:t>
            </a:r>
            <a:endParaRPr lang="zh-CN" altLang="en-US" sz="2222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8" name="圆角矩形 10"/>
          <p:cNvSpPr>
            <a:spLocks noChangeArrowheads="1"/>
          </p:cNvSpPr>
          <p:nvPr/>
        </p:nvSpPr>
        <p:spPr bwMode="auto">
          <a:xfrm>
            <a:off x="1719794" y="3005824"/>
            <a:ext cx="1146528" cy="518877"/>
          </a:xfrm>
          <a:custGeom>
            <a:avLst/>
            <a:gdLst>
              <a:gd name="T0" fmla="*/ 0 w 760508"/>
              <a:gd name="T1" fmla="*/ 0 h 412624"/>
              <a:gd name="T2" fmla="*/ 760508 w 760508"/>
              <a:gd name="T3" fmla="*/ 412624 h 412624"/>
            </a:gdLst>
            <a:ahLst/>
            <a:cxnLst/>
            <a:rect l="T0" t="T1" r="T2" b="T3"/>
            <a:pathLst>
              <a:path w="760508" h="412624">
                <a:moveTo>
                  <a:pt x="68772" y="0"/>
                </a:moveTo>
                <a:lnTo>
                  <a:pt x="322746" y="0"/>
                </a:lnTo>
                <a:lnTo>
                  <a:pt x="397990" y="0"/>
                </a:lnTo>
                <a:lnTo>
                  <a:pt x="554196" y="0"/>
                </a:lnTo>
                <a:lnTo>
                  <a:pt x="760508" y="206312"/>
                </a:lnTo>
                <a:lnTo>
                  <a:pt x="554196" y="412624"/>
                </a:lnTo>
                <a:lnTo>
                  <a:pt x="397990" y="412624"/>
                </a:lnTo>
                <a:lnTo>
                  <a:pt x="322746" y="412624"/>
                </a:lnTo>
                <a:lnTo>
                  <a:pt x="68772" y="412624"/>
                </a:lnTo>
                <a:cubicBezTo>
                  <a:pt x="30790" y="412624"/>
                  <a:pt x="0" y="381834"/>
                  <a:pt x="0" y="343852"/>
                </a:cubicBezTo>
                <a:lnTo>
                  <a:pt x="0" y="68772"/>
                </a:lnTo>
                <a:cubicBezTo>
                  <a:pt x="0" y="30790"/>
                  <a:pt x="30790" y="0"/>
                  <a:pt x="68772" y="0"/>
                </a:cubicBezTo>
                <a:close/>
              </a:path>
            </a:pathLst>
          </a:custGeom>
          <a:gradFill rotWithShape="1">
            <a:gsLst>
              <a:gs pos="0">
                <a:srgbClr val="00668B"/>
              </a:gs>
              <a:gs pos="50000">
                <a:srgbClr val="0092C8"/>
              </a:gs>
              <a:gs pos="100000">
                <a:srgbClr val="00B0F0"/>
              </a:gs>
            </a:gsLst>
            <a:lin ang="162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BABA00"/>
                </a:solidFill>
                <a:bevel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222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3.</a:t>
            </a:r>
            <a:endParaRPr lang="zh-CN" altLang="en-US" sz="2222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" name="圆角矩形 10"/>
          <p:cNvSpPr>
            <a:spLocks noChangeArrowheads="1"/>
          </p:cNvSpPr>
          <p:nvPr/>
        </p:nvSpPr>
        <p:spPr bwMode="auto">
          <a:xfrm>
            <a:off x="1719794" y="3805454"/>
            <a:ext cx="1146528" cy="518877"/>
          </a:xfrm>
          <a:custGeom>
            <a:avLst/>
            <a:gdLst>
              <a:gd name="T0" fmla="*/ 0 w 760508"/>
              <a:gd name="T1" fmla="*/ 0 h 412624"/>
              <a:gd name="T2" fmla="*/ 760508 w 760508"/>
              <a:gd name="T3" fmla="*/ 412624 h 412624"/>
            </a:gdLst>
            <a:ahLst/>
            <a:cxnLst/>
            <a:rect l="T0" t="T1" r="T2" b="T3"/>
            <a:pathLst>
              <a:path w="760508" h="412624">
                <a:moveTo>
                  <a:pt x="68772" y="0"/>
                </a:moveTo>
                <a:lnTo>
                  <a:pt x="322746" y="0"/>
                </a:lnTo>
                <a:lnTo>
                  <a:pt x="397990" y="0"/>
                </a:lnTo>
                <a:lnTo>
                  <a:pt x="554196" y="0"/>
                </a:lnTo>
                <a:lnTo>
                  <a:pt x="760508" y="206312"/>
                </a:lnTo>
                <a:lnTo>
                  <a:pt x="554196" y="412624"/>
                </a:lnTo>
                <a:lnTo>
                  <a:pt x="397990" y="412624"/>
                </a:lnTo>
                <a:lnTo>
                  <a:pt x="322746" y="412624"/>
                </a:lnTo>
                <a:lnTo>
                  <a:pt x="68772" y="412624"/>
                </a:lnTo>
                <a:cubicBezTo>
                  <a:pt x="30790" y="412624"/>
                  <a:pt x="0" y="381834"/>
                  <a:pt x="0" y="343852"/>
                </a:cubicBezTo>
                <a:lnTo>
                  <a:pt x="0" y="68772"/>
                </a:lnTo>
                <a:cubicBezTo>
                  <a:pt x="0" y="30790"/>
                  <a:pt x="30790" y="0"/>
                  <a:pt x="68772" y="0"/>
                </a:cubicBezTo>
                <a:close/>
              </a:path>
            </a:pathLst>
          </a:custGeom>
          <a:gradFill rotWithShape="1">
            <a:gsLst>
              <a:gs pos="0">
                <a:srgbClr val="00668B"/>
              </a:gs>
              <a:gs pos="50000">
                <a:srgbClr val="0092C8"/>
              </a:gs>
              <a:gs pos="100000">
                <a:srgbClr val="00B0F0"/>
              </a:gs>
            </a:gsLst>
            <a:lin ang="162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BABA00"/>
                </a:solidFill>
                <a:bevel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222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4.</a:t>
            </a:r>
            <a:endParaRPr lang="zh-CN" altLang="en-US" sz="2222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0" name="矩形 82"/>
          <p:cNvSpPr>
            <a:spLocks noChangeArrowheads="1"/>
          </p:cNvSpPr>
          <p:nvPr/>
        </p:nvSpPr>
        <p:spPr bwMode="auto">
          <a:xfrm>
            <a:off x="3399813" y="3020523"/>
            <a:ext cx="3680409" cy="571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111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自身抗体检测发展</a:t>
            </a:r>
          </a:p>
        </p:txBody>
      </p:sp>
      <p:sp>
        <p:nvSpPr>
          <p:cNvPr id="12" name="矩形 82"/>
          <p:cNvSpPr>
            <a:spLocks noChangeArrowheads="1"/>
          </p:cNvSpPr>
          <p:nvPr/>
        </p:nvSpPr>
        <p:spPr bwMode="auto">
          <a:xfrm>
            <a:off x="3399815" y="2223833"/>
            <a:ext cx="3476950" cy="571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111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自身抗体检测价值</a:t>
            </a:r>
            <a:endParaRPr lang="zh-CN" altLang="en-US" sz="2667" dirty="0"/>
          </a:p>
        </p:txBody>
      </p:sp>
      <p:sp>
        <p:nvSpPr>
          <p:cNvPr id="13" name="矩形 82"/>
          <p:cNvSpPr>
            <a:spLocks noChangeArrowheads="1"/>
          </p:cNvSpPr>
          <p:nvPr/>
        </p:nvSpPr>
        <p:spPr bwMode="auto">
          <a:xfrm>
            <a:off x="3399814" y="1439600"/>
            <a:ext cx="4575291" cy="571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111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自身免疫疾病与自身抗体</a:t>
            </a:r>
            <a:endParaRPr lang="zh-CN" altLang="en-US" sz="2667" dirty="0"/>
          </a:p>
        </p:txBody>
      </p:sp>
      <p:sp>
        <p:nvSpPr>
          <p:cNvPr id="14" name="矩形 82"/>
          <p:cNvSpPr>
            <a:spLocks noChangeArrowheads="1"/>
          </p:cNvSpPr>
          <p:nvPr/>
        </p:nvSpPr>
        <p:spPr bwMode="auto">
          <a:xfrm>
            <a:off x="3479823" y="3805454"/>
            <a:ext cx="2180405" cy="571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111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规范化检测</a:t>
            </a:r>
            <a:endParaRPr lang="zh-CN" altLang="en-US" sz="2667" dirty="0">
              <a:solidFill>
                <a:srgbClr val="C00000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 autoUpdateAnimBg="0"/>
      <p:bldP spid="7" grpId="0" bldLvl="0" animBg="1" autoUpdateAnimBg="0"/>
      <p:bldP spid="8" grpId="0" bldLvl="0" animBg="1" autoUpdateAnimBg="0"/>
      <p:bldP spid="9" grpId="0" bldLvl="0" animBg="1" autoUpdateAnimBg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79511" y="1181503"/>
            <a:ext cx="4400489" cy="43083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17497" indent="-317497">
              <a:lnSpc>
                <a:spcPct val="200000"/>
              </a:lnSpc>
              <a:buFont typeface="Wingdings" panose="05000000000000000000" pitchFamily="2" charset="2"/>
              <a:buChar char="Ø"/>
            </a:pPr>
            <a:r>
              <a:rPr lang="zh-CN" altLang="en-US" sz="20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检测自身抗体项目少</a:t>
            </a:r>
            <a:endParaRPr lang="en-US" altLang="zh-CN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2013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版项目规范：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157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项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实际开展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50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项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17497" indent="-317497">
              <a:lnSpc>
                <a:spcPct val="200000"/>
              </a:lnSpc>
              <a:buFont typeface="Wingdings" panose="05000000000000000000" pitchFamily="2" charset="2"/>
              <a:buChar char="Ø"/>
            </a:pPr>
            <a:r>
              <a:rPr lang="zh-CN" altLang="en-US" sz="20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检测质量良莠不齐</a:t>
            </a:r>
            <a:endParaRPr lang="en-US" altLang="zh-CN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平均符合率尚不理想（＜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90%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阳性漏报率较高（均＞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30%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滴度回报率较低（均＜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40%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160009" y="1181503"/>
            <a:ext cx="4400489" cy="43083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17497" indent="-317497">
              <a:lnSpc>
                <a:spcPct val="200000"/>
              </a:lnSpc>
              <a:buFont typeface="Wingdings" panose="05000000000000000000" pitchFamily="2" charset="2"/>
              <a:buChar char="Ø"/>
            </a:pPr>
            <a:r>
              <a:rPr lang="zh-CN" altLang="en-US" sz="20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大多项目定性检测</a:t>
            </a:r>
            <a:endParaRPr lang="en-US" altLang="zh-CN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IIF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及线性免疫为主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ANA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抗体检测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LIA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比例＞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90%</a:t>
            </a:r>
          </a:p>
          <a:p>
            <a:pPr marL="317497" indent="-317497">
              <a:lnSpc>
                <a:spcPct val="200000"/>
              </a:lnSpc>
              <a:buFont typeface="Wingdings" panose="05000000000000000000" pitchFamily="2" charset="2"/>
              <a:buChar char="Ø"/>
            </a:pPr>
            <a:r>
              <a:rPr lang="zh-CN" altLang="en-US" sz="20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缺少统一标准和规范</a:t>
            </a:r>
            <a:endParaRPr lang="en-US" altLang="zh-CN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17497" indent="-317497">
              <a:lnSpc>
                <a:spcPct val="200000"/>
              </a:lnSpc>
              <a:buFont typeface="Wingdings" panose="05000000000000000000" pitchFamily="2" charset="2"/>
              <a:buChar char="Ø"/>
            </a:pPr>
            <a:r>
              <a:rPr lang="zh-CN" altLang="en-US" sz="20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缺少第三方质控</a:t>
            </a:r>
            <a:endParaRPr lang="en-US" altLang="zh-CN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17497" indent="-317497">
              <a:lnSpc>
                <a:spcPct val="200000"/>
              </a:lnSpc>
              <a:buFont typeface="Wingdings" panose="05000000000000000000" pitchFamily="2" charset="2"/>
              <a:buChar char="Ø"/>
            </a:pPr>
            <a:r>
              <a:rPr lang="zh-CN" altLang="en-US" sz="20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室间质评项目少</a:t>
            </a:r>
            <a:endParaRPr lang="en-US" altLang="zh-CN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879644" y="481236"/>
            <a:ext cx="6560729" cy="571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111" b="1" dirty="0">
                <a:solidFill>
                  <a:srgbClr val="009E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自身抗体检测面临问题</a:t>
            </a:r>
          </a:p>
        </p:txBody>
      </p:sp>
    </p:spTree>
    <p:custDataLst>
      <p:tags r:id="rId1"/>
    </p:custData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39639" y="611335"/>
            <a:ext cx="6560729" cy="571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111" b="1" dirty="0">
                <a:solidFill>
                  <a:srgbClr val="009E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自身抗体规范化检测及临床应用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99502" y="1280631"/>
            <a:ext cx="9041004" cy="3251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17497" indent="-317497">
              <a:lnSpc>
                <a:spcPct val="200000"/>
              </a:lnSpc>
              <a:buFont typeface="Wingdings" panose="05000000000000000000" pitchFamily="2" charset="2"/>
              <a:buChar char="Ø"/>
            </a:pPr>
            <a:r>
              <a:rPr lang="zh-CN" altLang="en-US" sz="2667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实验室：</a:t>
            </a:r>
            <a:r>
              <a:rPr lang="zh-CN" altLang="en-US" sz="2667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规范检测 </a:t>
            </a:r>
            <a:r>
              <a:rPr lang="zh-CN" altLang="en-US" sz="2667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 方法、程序、质量管理、性能验证、定量自动化、高通量、信息化</a:t>
            </a:r>
            <a:endParaRPr lang="en-US" altLang="zh-CN" sz="2667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17497" indent="-317497">
              <a:lnSpc>
                <a:spcPct val="200000"/>
              </a:lnSpc>
              <a:buFont typeface="Wingdings" panose="05000000000000000000" pitchFamily="2" charset="2"/>
              <a:buChar char="Ø"/>
            </a:pPr>
            <a:r>
              <a:rPr lang="zh-CN" altLang="en-US" sz="2667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临床应用：</a:t>
            </a:r>
            <a:r>
              <a:rPr lang="zh-CN" altLang="en-US" sz="2667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规范应用</a:t>
            </a:r>
            <a:r>
              <a:rPr lang="zh-CN" altLang="en-US" sz="2667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、项目合理选择、报告正确解读、诊断、监测、预后、预警、个体化</a:t>
            </a:r>
          </a:p>
        </p:txBody>
      </p:sp>
    </p:spTree>
    <p:custDataLst>
      <p:tags r:id="rId1"/>
    </p:custData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1883107" y="239415"/>
            <a:ext cx="6560729" cy="571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111" b="1" dirty="0">
                <a:solidFill>
                  <a:srgbClr val="009E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自身抗体规范化检测及临床应用</a:t>
            </a:r>
          </a:p>
        </p:txBody>
      </p:sp>
      <p:graphicFrame>
        <p:nvGraphicFramePr>
          <p:cNvPr id="4" name="图示 3"/>
          <p:cNvGraphicFramePr/>
          <p:nvPr/>
        </p:nvGraphicFramePr>
        <p:xfrm>
          <a:off x="1693334" y="1190649"/>
          <a:ext cx="6773333" cy="3762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左右箭头 5"/>
          <p:cNvSpPr/>
          <p:nvPr/>
        </p:nvSpPr>
        <p:spPr>
          <a:xfrm>
            <a:off x="4759964" y="1390671"/>
            <a:ext cx="720080" cy="141476"/>
          </a:xfrm>
          <a:prstGeom prst="leftRightArrow">
            <a:avLst/>
          </a:prstGeom>
          <a:noFill/>
          <a:ln w="158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8" name="TextBox 7"/>
          <p:cNvSpPr txBox="1"/>
          <p:nvPr/>
        </p:nvSpPr>
        <p:spPr>
          <a:xfrm>
            <a:off x="5560053" y="1177313"/>
            <a:ext cx="1520169" cy="502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67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实验室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959654" y="2617474"/>
            <a:ext cx="1120124" cy="947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778" dirty="0">
                <a:latin typeface="微软雅黑" panose="020B0503020204020204" pitchFamily="34" charset="-122"/>
                <a:ea typeface="微软雅黑" panose="020B0503020204020204" pitchFamily="34" charset="-122"/>
              </a:rPr>
              <a:t>规范检测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039662" y="3924286"/>
            <a:ext cx="1120124" cy="947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778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推广普及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959654" y="1337332"/>
            <a:ext cx="1109597" cy="947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778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合理应用</a:t>
            </a:r>
          </a:p>
        </p:txBody>
      </p:sp>
    </p:spTree>
    <p:custDataLst>
      <p:tags r:id="rId1"/>
    </p:custData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7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1799635" y="634101"/>
            <a:ext cx="6560729" cy="571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111" b="1" dirty="0">
                <a:solidFill>
                  <a:srgbClr val="009E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自身抗体实验室检测未来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887676" y="1590693"/>
            <a:ext cx="2160240" cy="28201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311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</a:t>
            </a:r>
            <a:r>
              <a:rPr lang="zh-CN" altLang="en-US" sz="311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通量</a:t>
            </a:r>
            <a:endParaRPr lang="en-US" altLang="zh-CN" sz="311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311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</a:t>
            </a:r>
            <a:r>
              <a:rPr lang="zh-CN" altLang="en-US" sz="311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效率</a:t>
            </a:r>
            <a:endParaRPr lang="en-US" altLang="zh-CN" sz="311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311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</a:t>
            </a:r>
            <a:r>
              <a:rPr lang="zh-CN" altLang="en-US" sz="311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精度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760187" y="1524019"/>
            <a:ext cx="2960329" cy="40728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667" dirty="0">
                <a:latin typeface="微软雅黑" panose="020B0503020204020204" pitchFamily="34" charset="-122"/>
                <a:ea typeface="微软雅黑" panose="020B0503020204020204" pitchFamily="34" charset="-122"/>
              </a:rPr>
              <a:t>检测效率</a:t>
            </a:r>
            <a:endParaRPr lang="en-US" altLang="zh-CN" sz="2667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667" dirty="0">
                <a:latin typeface="微软雅黑" panose="020B0503020204020204" pitchFamily="34" charset="-122"/>
                <a:ea typeface="微软雅黑" panose="020B0503020204020204" pitchFamily="34" charset="-122"/>
              </a:rPr>
              <a:t>检测质量</a:t>
            </a:r>
            <a:endParaRPr lang="en-US" altLang="zh-CN" sz="2667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667" dirty="0">
                <a:latin typeface="微软雅黑" panose="020B0503020204020204" pitchFamily="34" charset="-122"/>
                <a:ea typeface="微软雅黑" panose="020B0503020204020204" pitchFamily="34" charset="-122"/>
              </a:rPr>
              <a:t>报告结果时间</a:t>
            </a:r>
            <a:endParaRPr lang="en-US" altLang="zh-CN" sz="2667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667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就医成本控制</a:t>
            </a:r>
            <a:endParaRPr lang="en-US" altLang="zh-CN" sz="2667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667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zh-CN" altLang="en-US" sz="2667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" name="图片 9" descr="19369522_121203347000_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66513" y="1954979"/>
            <a:ext cx="4234039" cy="1805634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2599725" y="1337331"/>
            <a:ext cx="7609748" cy="1263113"/>
          </a:xfrm>
        </p:spPr>
        <p:txBody>
          <a:bodyPr>
            <a:noAutofit/>
          </a:bodyPr>
          <a:lstStyle/>
          <a:p>
            <a:r>
              <a:rPr lang="zh-CN" altLang="en-US" sz="8000" b="1" dirty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谢谢您的聆听！</a:t>
            </a:r>
          </a:p>
        </p:txBody>
      </p:sp>
      <p:pic>
        <p:nvPicPr>
          <p:cNvPr id="8" name="Picture 2" descr="C:\Users\Gray\Desktop\index_banner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2613" y="4766105"/>
            <a:ext cx="1573221" cy="97259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C:\Documents and Settings\Administrator\桌面\医院模版\华西医院文章照片\新建文件夹\image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22"/>
          <a:stretch>
            <a:fillRect/>
          </a:stretch>
        </p:blipFill>
        <p:spPr bwMode="auto">
          <a:xfrm>
            <a:off x="6059384" y="4766105"/>
            <a:ext cx="1477758" cy="97259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5" descr="C:\Documents and Settings\Administrator\桌面\医院模版\华西医院文章照片\新建文件夹\14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2827" y="4719666"/>
            <a:ext cx="1499013" cy="98762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6" descr="C:\Documents and Settings\Administrator\桌面\医院模版\华西医院文章照片\新建文件夹\image3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3" r="1488"/>
          <a:stretch>
            <a:fillRect/>
          </a:stretch>
        </p:blipFill>
        <p:spPr bwMode="auto">
          <a:xfrm>
            <a:off x="8598629" y="4661702"/>
            <a:ext cx="1594389" cy="105688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2" descr="E:\D文件稿\0.华西医院规范化PPT模版2010版20100906\华西医院文模板、照片\图片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935540"/>
            <a:ext cx="2415704" cy="47794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39639" y="232656"/>
            <a:ext cx="6560729" cy="571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111" b="1" dirty="0">
                <a:solidFill>
                  <a:srgbClr val="009E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自身免疫性疾病</a:t>
            </a:r>
          </a:p>
        </p:txBody>
      </p:sp>
      <p:sp>
        <p:nvSpPr>
          <p:cNvPr id="3" name="矩形 2"/>
          <p:cNvSpPr/>
          <p:nvPr/>
        </p:nvSpPr>
        <p:spPr>
          <a:xfrm>
            <a:off x="2652150" y="1112493"/>
            <a:ext cx="7086121" cy="2417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96330" indent="-296330">
              <a:lnSpc>
                <a:spcPct val="150000"/>
              </a:lnSpc>
              <a:spcBef>
                <a:spcPts val="1333"/>
              </a:spcBef>
            </a:pPr>
            <a:r>
              <a:rPr lang="en-US" altLang="zh-CN" sz="2222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 </a:t>
            </a:r>
            <a:r>
              <a:rPr lang="zh-CN" altLang="en-US" sz="2222" dirty="0">
                <a:latin typeface="微软雅黑" panose="020B0503020204020204" pitchFamily="34" charset="-122"/>
                <a:ea typeface="微软雅黑" panose="020B0503020204020204" pitchFamily="34" charset="-122"/>
              </a:rPr>
              <a:t>自身免疫病多为</a:t>
            </a:r>
            <a:r>
              <a:rPr lang="zh-CN" altLang="en-US" sz="2222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疑难杂症</a:t>
            </a:r>
            <a:r>
              <a:rPr lang="zh-CN" altLang="en-US" sz="2222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，诊治难度较大</a:t>
            </a:r>
            <a:endParaRPr lang="en-US" altLang="zh-CN" sz="2222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96330" indent="-296330">
              <a:lnSpc>
                <a:spcPct val="150000"/>
              </a:lnSpc>
              <a:spcBef>
                <a:spcPts val="1333"/>
              </a:spcBef>
            </a:pPr>
            <a:r>
              <a:rPr lang="en-US" altLang="zh-CN" sz="2222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 </a:t>
            </a:r>
            <a:r>
              <a:rPr lang="zh-CN" altLang="en-US" sz="2222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我国约有</a:t>
            </a:r>
            <a:r>
              <a:rPr lang="en-US" altLang="zh-CN" sz="2222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5000</a:t>
            </a:r>
            <a:r>
              <a:rPr lang="zh-CN" altLang="en-US" sz="2222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</a:t>
            </a:r>
            <a:r>
              <a:rPr lang="zh-CN" altLang="en-US" sz="2222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以上的自身免疫病患者，由于临床经验积累与实验室诊断技术的进步，发病率逐渐提升</a:t>
            </a:r>
          </a:p>
          <a:p>
            <a:pPr marL="296330" indent="-296330">
              <a:lnSpc>
                <a:spcPct val="150000"/>
              </a:lnSpc>
              <a:spcBef>
                <a:spcPts val="1333"/>
              </a:spcBef>
            </a:pPr>
            <a:r>
              <a:rPr lang="en-US" altLang="zh-CN" sz="2222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 </a:t>
            </a:r>
            <a:r>
              <a:rPr lang="zh-CN" altLang="en-US" sz="2222" dirty="0">
                <a:latin typeface="微软雅黑" panose="020B0503020204020204" pitchFamily="34" charset="-122"/>
                <a:ea typeface="微软雅黑" panose="020B0503020204020204" pitchFamily="34" charset="-122"/>
              </a:rPr>
              <a:t>自身抗体对自身免疫病诊断与鉴别诊断至关重要</a:t>
            </a:r>
          </a:p>
        </p:txBody>
      </p:sp>
      <p:sp>
        <p:nvSpPr>
          <p:cNvPr id="4" name="圆角矩形 3"/>
          <p:cNvSpPr/>
          <p:nvPr/>
        </p:nvSpPr>
        <p:spPr>
          <a:xfrm>
            <a:off x="359476" y="990627"/>
            <a:ext cx="9220331" cy="2586953"/>
          </a:xfrm>
          <a:prstGeom prst="roundRect">
            <a:avLst>
              <a:gd name="adj" fmla="val 8402"/>
            </a:avLst>
          </a:prstGeom>
          <a:noFill/>
          <a:ln>
            <a:solidFill>
              <a:srgbClr val="38507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2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475657" y="1153162"/>
            <a:ext cx="2063189" cy="20001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759520" y="3654094"/>
            <a:ext cx="8720969" cy="4996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17497" indent="-317497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总体发病率占世界人口的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3%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：美国：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5%~8% 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中国：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5000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万患者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39529" y="4186747"/>
            <a:ext cx="8000889" cy="9612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17497" indent="-317497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5D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疾病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：残废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-disability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；死亡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-death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；痛苦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-discomfort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药物副作用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-drug reactions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；经济损失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-dollar lost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1911648" y="241785"/>
            <a:ext cx="6560729" cy="571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111" b="1" dirty="0">
                <a:solidFill>
                  <a:srgbClr val="009E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自身免疫性疾病发生发展</a:t>
            </a:r>
          </a:p>
        </p:txBody>
      </p:sp>
      <p:sp>
        <p:nvSpPr>
          <p:cNvPr id="12" name="Text Box 17"/>
          <p:cNvSpPr txBox="1">
            <a:spLocks noChangeArrowheads="1"/>
          </p:cNvSpPr>
          <p:nvPr/>
        </p:nvSpPr>
        <p:spPr bwMode="auto">
          <a:xfrm>
            <a:off x="1187649" y="1573237"/>
            <a:ext cx="6519333" cy="571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zh-CN" sz="3111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3" name="圆角矩形 12"/>
          <p:cNvSpPr/>
          <p:nvPr/>
        </p:nvSpPr>
        <p:spPr bwMode="auto">
          <a:xfrm>
            <a:off x="919538" y="1085229"/>
            <a:ext cx="3571876" cy="727604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headEnd type="none" w="med" len="med"/>
            <a:tailEnd type="none" w="med" len="med"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>
              <a:buFontTx/>
              <a:buNone/>
              <a:defRPr/>
            </a:pPr>
            <a:endParaRPr kumimoji="1" lang="zh-CN" altLang="en-US" sz="200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4" name="TextBox 9"/>
          <p:cNvSpPr txBox="1">
            <a:spLocks noChangeArrowheads="1"/>
          </p:cNvSpPr>
          <p:nvPr/>
        </p:nvSpPr>
        <p:spPr bwMode="auto">
          <a:xfrm>
            <a:off x="1021845" y="1242509"/>
            <a:ext cx="3413126" cy="571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3111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自身免疫易感个体</a:t>
            </a:r>
          </a:p>
        </p:txBody>
      </p:sp>
      <p:sp>
        <p:nvSpPr>
          <p:cNvPr id="15" name="下箭头 10"/>
          <p:cNvSpPr>
            <a:spLocks noChangeArrowheads="1"/>
          </p:cNvSpPr>
          <p:nvPr/>
        </p:nvSpPr>
        <p:spPr bwMode="auto">
          <a:xfrm>
            <a:off x="2547609" y="1884858"/>
            <a:ext cx="158750" cy="529167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FFCC99"/>
          </a:solidFill>
          <a:ln w="9525">
            <a:solidFill>
              <a:schemeClr val="tx1"/>
            </a:solidFill>
            <a:round/>
          </a:ln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3111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6" name="圆角矩形 15"/>
          <p:cNvSpPr/>
          <p:nvPr/>
        </p:nvSpPr>
        <p:spPr bwMode="auto">
          <a:xfrm>
            <a:off x="944232" y="2484580"/>
            <a:ext cx="3571876" cy="727604"/>
          </a:xfrm>
          <a:prstGeom prst="roundRect">
            <a:avLst/>
          </a:prstGeom>
          <a:solidFill>
            <a:schemeClr val="bg1">
              <a:lumMod val="75000"/>
            </a:schemeClr>
          </a:solidFill>
          <a:ln>
            <a:headEnd type="none" w="med" len="med"/>
            <a:tailEnd type="none" w="med" len="med"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>
              <a:buFontTx/>
              <a:buNone/>
              <a:defRPr/>
            </a:pPr>
            <a:endParaRPr kumimoji="1" lang="zh-CN" altLang="en-US" sz="200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7" name="TextBox 12"/>
          <p:cNvSpPr txBox="1">
            <a:spLocks noChangeArrowheads="1"/>
          </p:cNvSpPr>
          <p:nvPr/>
        </p:nvSpPr>
        <p:spPr bwMode="auto">
          <a:xfrm>
            <a:off x="1078289" y="2606582"/>
            <a:ext cx="3413126" cy="571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3111" b="1">
                <a:latin typeface="微软雅黑" panose="020B0503020204020204" pitchFamily="34" charset="-122"/>
                <a:ea typeface="微软雅黑" panose="020B0503020204020204" pitchFamily="34" charset="-122"/>
              </a:rPr>
              <a:t>特异性自身抗体</a:t>
            </a:r>
          </a:p>
        </p:txBody>
      </p:sp>
      <p:sp>
        <p:nvSpPr>
          <p:cNvPr id="18" name="圆角矩形 17"/>
          <p:cNvSpPr/>
          <p:nvPr/>
        </p:nvSpPr>
        <p:spPr bwMode="auto">
          <a:xfrm>
            <a:off x="926593" y="4069140"/>
            <a:ext cx="3571876" cy="727604"/>
          </a:xfrm>
          <a:prstGeom prst="roundRect">
            <a:avLst/>
          </a:prstGeom>
          <a:solidFill>
            <a:schemeClr val="bg1">
              <a:lumMod val="65000"/>
            </a:schemeClr>
          </a:solidFill>
          <a:ln>
            <a:headEnd type="none" w="med" len="med"/>
            <a:tailEnd type="none" w="med" len="med"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>
              <a:buFontTx/>
              <a:buNone/>
              <a:defRPr/>
            </a:pPr>
            <a:endParaRPr kumimoji="1" lang="zh-CN" altLang="en-US" sz="200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9" name="TextBox 14"/>
          <p:cNvSpPr txBox="1">
            <a:spLocks noChangeArrowheads="1"/>
          </p:cNvSpPr>
          <p:nvPr/>
        </p:nvSpPr>
        <p:spPr bwMode="auto">
          <a:xfrm>
            <a:off x="1065941" y="4191143"/>
            <a:ext cx="3413124" cy="571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3111" b="1">
                <a:latin typeface="微软雅黑" panose="020B0503020204020204" pitchFamily="34" charset="-122"/>
                <a:ea typeface="微软雅黑" panose="020B0503020204020204" pitchFamily="34" charset="-122"/>
              </a:rPr>
              <a:t>自免疾病临床表现</a:t>
            </a:r>
          </a:p>
        </p:txBody>
      </p:sp>
      <p:sp>
        <p:nvSpPr>
          <p:cNvPr id="20" name="下箭头 15"/>
          <p:cNvSpPr>
            <a:spLocks noChangeArrowheads="1"/>
          </p:cNvSpPr>
          <p:nvPr/>
        </p:nvSpPr>
        <p:spPr bwMode="auto">
          <a:xfrm>
            <a:off x="2545845" y="3407681"/>
            <a:ext cx="158750" cy="529167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FFCC99"/>
          </a:solidFill>
          <a:ln w="9525">
            <a:solidFill>
              <a:schemeClr val="tx1"/>
            </a:solidFill>
            <a:round/>
          </a:ln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3111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cxnSp>
        <p:nvCxnSpPr>
          <p:cNvPr id="21" name="直接箭头连接符 17"/>
          <p:cNvCxnSpPr>
            <a:cxnSpLocks noChangeShapeType="1"/>
          </p:cNvCxnSpPr>
          <p:nvPr/>
        </p:nvCxnSpPr>
        <p:spPr bwMode="auto">
          <a:xfrm rot="10800000">
            <a:off x="2865109" y="2196478"/>
            <a:ext cx="800806" cy="147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2" name="TextBox 20"/>
          <p:cNvSpPr txBox="1">
            <a:spLocks noChangeArrowheads="1"/>
          </p:cNvSpPr>
          <p:nvPr/>
        </p:nvSpPr>
        <p:spPr bwMode="auto">
          <a:xfrm>
            <a:off x="3665915" y="1971583"/>
            <a:ext cx="2063750" cy="502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667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诱发因素</a:t>
            </a:r>
          </a:p>
        </p:txBody>
      </p:sp>
      <p:sp>
        <p:nvSpPr>
          <p:cNvPr id="23" name="TextBox 27"/>
          <p:cNvSpPr txBox="1">
            <a:spLocks noChangeArrowheads="1"/>
          </p:cNvSpPr>
          <p:nvPr/>
        </p:nvSpPr>
        <p:spPr bwMode="auto">
          <a:xfrm>
            <a:off x="3697665" y="3354766"/>
            <a:ext cx="2063750" cy="502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华文中宋" panose="02010600040101010101" pitchFamily="2" charset="-122"/>
              </a:defRPr>
            </a:lvl1pPr>
            <a:lvl2pPr marL="742950" indent="-28575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华文中宋" panose="02010600040101010101" pitchFamily="2" charset="-122"/>
              </a:defRPr>
            </a:lvl2pPr>
            <a:lvl3pPr marL="11430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华文中宋" panose="02010600040101010101" pitchFamily="2" charset="-122"/>
              </a:defRPr>
            </a:lvl3pPr>
            <a:lvl4pPr marL="16002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华文中宋" panose="02010600040101010101" pitchFamily="2" charset="-122"/>
              </a:defRPr>
            </a:lvl4pPr>
            <a:lvl5pPr marL="20574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华文中宋" panose="0201060004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zh-CN" altLang="en-US" sz="2667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干预措施</a:t>
            </a:r>
          </a:p>
        </p:txBody>
      </p:sp>
      <p:sp>
        <p:nvSpPr>
          <p:cNvPr id="24" name="TextBox 28"/>
          <p:cNvSpPr txBox="1">
            <a:spLocks noChangeArrowheads="1"/>
          </p:cNvSpPr>
          <p:nvPr/>
        </p:nvSpPr>
        <p:spPr bwMode="auto">
          <a:xfrm>
            <a:off x="5706734" y="1057301"/>
            <a:ext cx="3730626" cy="1596847"/>
          </a:xfrm>
          <a:prstGeom prst="rect">
            <a:avLst/>
          </a:prstGeom>
          <a:solidFill>
            <a:srgbClr val="FFCCCC"/>
          </a:solidFill>
          <a:ln w="9525">
            <a:solidFill>
              <a:schemeClr val="tx1"/>
            </a:solidFill>
            <a:miter lim="800000"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2444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女性</a:t>
            </a:r>
            <a:endParaRPr lang="en-US" altLang="zh-CN" sz="2444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2444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自免疾病家族史</a:t>
            </a:r>
            <a:endParaRPr lang="en-US" altLang="zh-CN" sz="2444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444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HLA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2444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特异性免疫缺陷</a:t>
            </a:r>
          </a:p>
        </p:txBody>
      </p:sp>
      <p:sp>
        <p:nvSpPr>
          <p:cNvPr id="25" name="TextBox 29"/>
          <p:cNvSpPr txBox="1">
            <a:spLocks noChangeArrowheads="1"/>
          </p:cNvSpPr>
          <p:nvPr/>
        </p:nvSpPr>
        <p:spPr bwMode="auto">
          <a:xfrm>
            <a:off x="5724373" y="2844708"/>
            <a:ext cx="3730626" cy="115429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chemeClr val="tx1"/>
            </a:solidFill>
            <a:miter lim="800000"/>
          </a:ln>
        </p:spPr>
        <p:txBody>
          <a:bodyPr>
            <a:spAutoFit/>
          </a:bodyPr>
          <a:lstStyle>
            <a:lvl1pPr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华文中宋" panose="02010600040101010101" pitchFamily="2" charset="-122"/>
              </a:defRPr>
            </a:lvl1pPr>
            <a:lvl2pPr marL="742950" indent="-28575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华文中宋" panose="02010600040101010101" pitchFamily="2" charset="-122"/>
              </a:defRPr>
            </a:lvl2pPr>
            <a:lvl3pPr marL="11430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华文中宋" panose="02010600040101010101" pitchFamily="2" charset="-122"/>
              </a:defRPr>
            </a:lvl3pPr>
            <a:lvl4pPr marL="16002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华文中宋" panose="02010600040101010101" pitchFamily="2" charset="-122"/>
              </a:defRPr>
            </a:lvl4pPr>
            <a:lvl5pPr marL="20574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华文中宋" panose="02010600040101010101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  <a:buFontTx/>
              <a:buNone/>
              <a:defRPr/>
            </a:pPr>
            <a:r>
              <a:rPr lang="zh-CN" altLang="en-US" sz="2444" b="1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自身抗体谱</a:t>
            </a:r>
            <a:endParaRPr lang="en-US" altLang="zh-CN" sz="2444" b="1" dirty="0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50000"/>
              </a:lnSpc>
              <a:buFontTx/>
              <a:buNone/>
              <a:defRPr/>
            </a:pPr>
            <a:r>
              <a:rPr lang="zh-CN" altLang="en-US" sz="2444" b="1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致病性自身抗体</a:t>
            </a:r>
            <a:endParaRPr lang="en-US" altLang="zh-CN" sz="2444" b="1" dirty="0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TextBox 30"/>
          <p:cNvSpPr txBox="1">
            <a:spLocks noChangeArrowheads="1"/>
          </p:cNvSpPr>
          <p:nvPr/>
        </p:nvSpPr>
        <p:spPr bwMode="auto">
          <a:xfrm>
            <a:off x="5706734" y="4100009"/>
            <a:ext cx="3730626" cy="1154290"/>
          </a:xfrm>
          <a:prstGeom prst="rect">
            <a:avLst/>
          </a:prstGeom>
          <a:solidFill>
            <a:schemeClr val="bg1">
              <a:lumMod val="65000"/>
            </a:schemeClr>
          </a:solidFill>
          <a:ln w="9525">
            <a:solidFill>
              <a:schemeClr val="tx1"/>
            </a:solidFill>
            <a:miter lim="800000"/>
          </a:ln>
        </p:spPr>
        <p:txBody>
          <a:bodyPr>
            <a:spAutoFit/>
          </a:bodyPr>
          <a:lstStyle>
            <a:lvl1pPr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华文中宋" panose="02010600040101010101" pitchFamily="2" charset="-122"/>
              </a:defRPr>
            </a:lvl1pPr>
            <a:lvl2pPr marL="742950" indent="-28575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华文中宋" panose="02010600040101010101" pitchFamily="2" charset="-122"/>
              </a:defRPr>
            </a:lvl2pPr>
            <a:lvl3pPr marL="11430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华文中宋" panose="02010600040101010101" pitchFamily="2" charset="-122"/>
              </a:defRPr>
            </a:lvl3pPr>
            <a:lvl4pPr marL="16002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华文中宋" panose="02010600040101010101" pitchFamily="2" charset="-122"/>
              </a:defRPr>
            </a:lvl4pPr>
            <a:lvl5pPr marL="20574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华文中宋" panose="02010600040101010101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  <a:buFontTx/>
              <a:buNone/>
              <a:defRPr/>
            </a:pPr>
            <a:r>
              <a:rPr lang="zh-CN" altLang="en-US" sz="2444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系统性</a:t>
            </a:r>
            <a:endParaRPr lang="en-US" altLang="zh-CN" sz="2444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50000"/>
              </a:lnSpc>
              <a:buFontTx/>
              <a:buNone/>
              <a:defRPr/>
            </a:pPr>
            <a:r>
              <a:rPr lang="zh-CN" altLang="en-US" sz="2444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组织器官特异性</a:t>
            </a:r>
            <a:endParaRPr lang="en-US" altLang="zh-CN" sz="2444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7" name="直接箭头连接符 2"/>
          <p:cNvCxnSpPr>
            <a:cxnSpLocks noChangeShapeType="1"/>
          </p:cNvCxnSpPr>
          <p:nvPr/>
        </p:nvCxnSpPr>
        <p:spPr bwMode="auto">
          <a:xfrm flipH="1" flipV="1">
            <a:off x="2880982" y="3569371"/>
            <a:ext cx="784931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  <p:custDataLst>
      <p:tags r:id="rId1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1865252" y="212494"/>
            <a:ext cx="6560729" cy="571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111" b="1" dirty="0">
                <a:solidFill>
                  <a:srgbClr val="009E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自身免疫性疾病检查</a:t>
            </a:r>
          </a:p>
        </p:txBody>
      </p:sp>
      <p:sp>
        <p:nvSpPr>
          <p:cNvPr id="12" name="圆角矩形 11"/>
          <p:cNvSpPr/>
          <p:nvPr/>
        </p:nvSpPr>
        <p:spPr>
          <a:xfrm>
            <a:off x="2359698" y="990625"/>
            <a:ext cx="5200578" cy="600067"/>
          </a:xfrm>
          <a:prstGeom prst="roundRect">
            <a:avLst/>
          </a:prstGeom>
          <a:noFill/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13" name="TextBox 12"/>
          <p:cNvSpPr txBox="1"/>
          <p:nvPr/>
        </p:nvSpPr>
        <p:spPr>
          <a:xfrm>
            <a:off x="3479822" y="1057300"/>
            <a:ext cx="3120347" cy="571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11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相关实验室检查</a:t>
            </a:r>
          </a:p>
        </p:txBody>
      </p:sp>
      <p:sp>
        <p:nvSpPr>
          <p:cNvPr id="14" name="Rectangle 2"/>
          <p:cNvSpPr>
            <a:spLocks noChangeArrowheads="1"/>
          </p:cNvSpPr>
          <p:nvPr/>
        </p:nvSpPr>
        <p:spPr bwMode="auto">
          <a:xfrm>
            <a:off x="999547" y="2138197"/>
            <a:ext cx="7120791" cy="3058209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  <a:spcBef>
                <a:spcPct val="50000"/>
              </a:spcBef>
              <a:buFont typeface="Wingdings" panose="05000000000000000000" pitchFamily="2" charset="2"/>
              <a:buChar char="u"/>
              <a:defRPr/>
            </a:pPr>
            <a:r>
              <a:rPr kumimoji="1"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 体外诊断实验</a:t>
            </a:r>
            <a:r>
              <a:rPr kumimoji="1"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-</a:t>
            </a:r>
            <a:r>
              <a:rPr kumimoji="1"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实验室检查</a:t>
            </a:r>
          </a:p>
          <a:p>
            <a:pPr>
              <a:spcBef>
                <a:spcPct val="25000"/>
              </a:spcBef>
              <a:buClr>
                <a:srgbClr val="D33D31"/>
              </a:buClr>
              <a:buFont typeface="Wingdings" panose="05000000000000000000" pitchFamily="2" charset="2"/>
              <a:buChar char="Ø"/>
              <a:defRPr/>
            </a:pPr>
            <a:r>
              <a:rPr kumimoji="1" lang="zh-CN" altLang="en-US" sz="2667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临床检验常规检查</a:t>
            </a:r>
          </a:p>
          <a:p>
            <a:pPr>
              <a:spcBef>
                <a:spcPct val="25000"/>
              </a:spcBef>
              <a:buClr>
                <a:srgbClr val="D33D31"/>
              </a:buClr>
              <a:buFont typeface="Wingdings" panose="05000000000000000000" pitchFamily="2" charset="2"/>
              <a:buChar char="Ø"/>
              <a:defRPr/>
            </a:pPr>
            <a:r>
              <a:rPr kumimoji="1" lang="zh-CN" altLang="en-US" sz="2667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临床免疫学常规检查</a:t>
            </a:r>
            <a:endParaRPr kumimoji="1" lang="zh-CN" altLang="en-US" sz="2667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Symbol" panose="05050102010706020507" pitchFamily="18" charset="2"/>
            </a:endParaRPr>
          </a:p>
          <a:p>
            <a:pPr>
              <a:spcBef>
                <a:spcPct val="25000"/>
              </a:spcBef>
              <a:buClr>
                <a:srgbClr val="D33D31"/>
              </a:buClr>
              <a:buFont typeface="Wingdings" panose="05000000000000000000" pitchFamily="2" charset="2"/>
              <a:buChar char="Ø"/>
              <a:defRPr/>
            </a:pPr>
            <a:r>
              <a:rPr kumimoji="1" lang="zh-CN" altLang="en-US" sz="2667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特殊实验室检查</a:t>
            </a:r>
            <a:endParaRPr lang="zh-CN" altLang="en-US" sz="2667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5000"/>
              </a:lnSpc>
              <a:spcBef>
                <a:spcPct val="50000"/>
              </a:spcBef>
              <a:buFont typeface="Wingdings" panose="05000000000000000000" pitchFamily="2" charset="2"/>
              <a:buChar char="u"/>
              <a:defRPr/>
            </a:pPr>
            <a:r>
              <a:rPr lang="zh-CN" altLang="en-US" sz="200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影像学检查</a:t>
            </a:r>
          </a:p>
          <a:p>
            <a:pPr>
              <a:lnSpc>
                <a:spcPct val="125000"/>
              </a:lnSpc>
              <a:spcBef>
                <a:spcPct val="50000"/>
              </a:spcBef>
              <a:buFont typeface="Wingdings" panose="05000000000000000000" pitchFamily="2" charset="2"/>
              <a:buChar char="u"/>
              <a:defRPr/>
            </a:pPr>
            <a:r>
              <a:rPr lang="zh-CN" altLang="en-US" sz="200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组织病理学检查</a:t>
            </a: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5617" y="2390658"/>
            <a:ext cx="4254500" cy="2234848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1799635" y="398938"/>
            <a:ext cx="6560729" cy="571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111" b="1" dirty="0">
                <a:solidFill>
                  <a:srgbClr val="009E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自身抗体</a:t>
            </a:r>
          </a:p>
        </p:txBody>
      </p:sp>
      <p:pic>
        <p:nvPicPr>
          <p:cNvPr id="14" name="Picture 6" descr="C:\Users\wuzy\Desktop\6295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00080" y="3625537"/>
            <a:ext cx="2320258" cy="18628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TextBox 15"/>
          <p:cNvSpPr txBox="1"/>
          <p:nvPr/>
        </p:nvSpPr>
        <p:spPr>
          <a:xfrm>
            <a:off x="839529" y="990627"/>
            <a:ext cx="8720969" cy="27248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17497" indent="-317497">
              <a:lnSpc>
                <a:spcPct val="200000"/>
              </a:lnSpc>
              <a:buFont typeface="Wingdings" panose="05000000000000000000" pitchFamily="2" charset="2"/>
              <a:buChar char="Ø"/>
            </a:pPr>
            <a:r>
              <a:rPr lang="zh-CN" altLang="en-US" sz="2222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由各种原因造成的</a:t>
            </a:r>
            <a:r>
              <a:rPr kumimoji="1" lang="zh-CN" altLang="en-US" sz="2222" dirty="0">
                <a:latin typeface="楷体_GB2312" charset="-122"/>
                <a:ea typeface="楷体_GB2312" charset="-122"/>
              </a:rPr>
              <a:t>血循环中针对自身组织器官、细胞及细胞内成分的抗体</a:t>
            </a:r>
            <a:r>
              <a:rPr lang="zh-CN" altLang="en-US" sz="2222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，称为自身抗体</a:t>
            </a:r>
          </a:p>
          <a:p>
            <a:pPr marL="317497" indent="-317497">
              <a:lnSpc>
                <a:spcPct val="200000"/>
              </a:lnSpc>
              <a:buFont typeface="Wingdings" panose="05000000000000000000" pitchFamily="2" charset="2"/>
              <a:buChar char="Ø"/>
            </a:pPr>
            <a:r>
              <a:rPr lang="zh-CN" altLang="en-US" sz="2222" dirty="0">
                <a:latin typeface="微软雅黑" panose="020B0503020204020204" pitchFamily="34" charset="-122"/>
                <a:ea typeface="微软雅黑" panose="020B0503020204020204" pitchFamily="34" charset="-122"/>
              </a:rPr>
              <a:t> 自身免疫应答和自身免疫性疾病最重要特征</a:t>
            </a:r>
          </a:p>
          <a:p>
            <a:pPr marL="317497" indent="-317497">
              <a:lnSpc>
                <a:spcPct val="200000"/>
              </a:lnSpc>
              <a:buFont typeface="Wingdings" panose="05000000000000000000" pitchFamily="2" charset="2"/>
              <a:buChar char="Ø"/>
            </a:pPr>
            <a:r>
              <a:rPr lang="zh-CN" altLang="en-US" sz="2222" dirty="0">
                <a:latin typeface="微软雅黑" panose="020B0503020204020204" pitchFamily="34" charset="-122"/>
                <a:ea typeface="微软雅黑" panose="020B0503020204020204" pitchFamily="34" charset="-122"/>
              </a:rPr>
              <a:t>某些自身免疫性疾病伴有特征性的自身抗体（谱）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flipV="1">
            <a:off x="1751190" y="3782367"/>
            <a:ext cx="2680406" cy="1548107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>
          <a:xfrm>
            <a:off x="439484" y="-22820"/>
            <a:ext cx="9144000" cy="1058333"/>
          </a:xfrm>
        </p:spPr>
        <p:txBody>
          <a:bodyPr>
            <a:normAutofit/>
          </a:bodyPr>
          <a:lstStyle/>
          <a:p>
            <a:r>
              <a:rPr lang="zh-CN" altLang="en-US" sz="3111" b="1" dirty="0">
                <a:solidFill>
                  <a:srgbClr val="009EA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自身抗体的特性</a:t>
            </a:r>
          </a:p>
        </p:txBody>
      </p:sp>
      <p:sp>
        <p:nvSpPr>
          <p:cNvPr id="41987" name="Rectangle 3"/>
          <p:cNvSpPr>
            <a:spLocks noGrp="1" noChangeArrowheads="1"/>
          </p:cNvSpPr>
          <p:nvPr>
            <p:ph idx="1"/>
          </p:nvPr>
        </p:nvSpPr>
        <p:spPr>
          <a:xfrm>
            <a:off x="2199681" y="1257322"/>
            <a:ext cx="9076972" cy="3810000"/>
          </a:xfrm>
        </p:spPr>
        <p:txBody>
          <a:bodyPr/>
          <a:lstStyle/>
          <a:p>
            <a:pPr eaLnBrk="1" hangingPunct="1">
              <a:lnSpc>
                <a:spcPct val="160000"/>
              </a:lnSpc>
              <a:buFont typeface="Wingdings" pitchFamily="2" charset="2"/>
              <a:buNone/>
            </a:pPr>
            <a:r>
              <a:rPr lang="zh-CN" altLang="en-US" sz="2667" b="1" dirty="0">
                <a:latin typeface="微软雅黑" pitchFamily="34" charset="-122"/>
                <a:ea typeface="微软雅黑" pitchFamily="34" charset="-122"/>
              </a:rPr>
              <a:t>自身免疫性疾病的重要标志</a:t>
            </a:r>
          </a:p>
          <a:p>
            <a:pPr eaLnBrk="1" hangingPunct="1">
              <a:lnSpc>
                <a:spcPct val="160000"/>
              </a:lnSpc>
              <a:buFont typeface="Wingdings" pitchFamily="2" charset="2"/>
              <a:buNone/>
            </a:pPr>
            <a:r>
              <a:rPr lang="zh-CN" altLang="en-US" sz="2667" b="1" dirty="0">
                <a:latin typeface="微软雅黑" pitchFamily="34" charset="-122"/>
                <a:ea typeface="微软雅黑" pitchFamily="34" charset="-122"/>
              </a:rPr>
              <a:t>高滴度自身抗体存在于自身免疫性疾病患者</a:t>
            </a:r>
          </a:p>
          <a:p>
            <a:pPr eaLnBrk="1" hangingPunct="1">
              <a:lnSpc>
                <a:spcPct val="160000"/>
              </a:lnSpc>
              <a:buFont typeface="Wingdings" pitchFamily="2" charset="2"/>
              <a:buNone/>
            </a:pPr>
            <a:r>
              <a:rPr lang="zh-CN" altLang="en-US" sz="2667" b="1" dirty="0">
                <a:latin typeface="微软雅黑" pitchFamily="34" charset="-122"/>
                <a:ea typeface="微软雅黑" pitchFamily="34" charset="-122"/>
              </a:rPr>
              <a:t>与疾病的活动性相关</a:t>
            </a:r>
          </a:p>
          <a:p>
            <a:pPr eaLnBrk="1" hangingPunct="1">
              <a:lnSpc>
                <a:spcPct val="160000"/>
              </a:lnSpc>
              <a:buFont typeface="Wingdings" pitchFamily="2" charset="2"/>
              <a:buNone/>
            </a:pPr>
            <a:r>
              <a:rPr lang="zh-CN" altLang="en-US" sz="2667" b="1" dirty="0">
                <a:latin typeface="微软雅黑" pitchFamily="34" charset="-122"/>
                <a:ea typeface="微软雅黑" pitchFamily="34" charset="-122"/>
              </a:rPr>
              <a:t>参与免疫病理性损伤</a:t>
            </a:r>
          </a:p>
        </p:txBody>
      </p:sp>
      <p:sp>
        <p:nvSpPr>
          <p:cNvPr id="41988" name="AutoShape 4"/>
          <p:cNvSpPr>
            <a:spLocks noChangeArrowheads="1"/>
          </p:cNvSpPr>
          <p:nvPr/>
        </p:nvSpPr>
        <p:spPr bwMode="auto">
          <a:xfrm>
            <a:off x="1799636" y="1556203"/>
            <a:ext cx="291042" cy="271932"/>
          </a:xfrm>
          <a:prstGeom prst="diamond">
            <a:avLst/>
          </a:prstGeom>
          <a:gradFill rotWithShape="0">
            <a:gsLst>
              <a:gs pos="0">
                <a:srgbClr val="00FF00"/>
              </a:gs>
              <a:gs pos="100000">
                <a:srgbClr val="007600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3441" tIns="46721" rIns="93441" bIns="46721" anchor="ctr"/>
          <a:lstStyle/>
          <a:p>
            <a:pPr algn="ctr" defTabSz="934852"/>
            <a:endParaRPr kumimoji="1" lang="zh-CN" altLang="zh-CN" sz="2000">
              <a:solidFill>
                <a:srgbClr val="00FF00"/>
              </a:solidFill>
              <a:latin typeface="Times New Roman" pitchFamily="18" charset="0"/>
            </a:endParaRPr>
          </a:p>
        </p:txBody>
      </p:sp>
      <p:sp>
        <p:nvSpPr>
          <p:cNvPr id="41989" name="AutoShape 5"/>
          <p:cNvSpPr>
            <a:spLocks noChangeArrowheads="1"/>
          </p:cNvSpPr>
          <p:nvPr/>
        </p:nvSpPr>
        <p:spPr bwMode="auto">
          <a:xfrm>
            <a:off x="1799636" y="2297438"/>
            <a:ext cx="291042" cy="271933"/>
          </a:xfrm>
          <a:prstGeom prst="diamond">
            <a:avLst/>
          </a:prstGeom>
          <a:gradFill rotWithShape="0">
            <a:gsLst>
              <a:gs pos="0">
                <a:srgbClr val="00FF00"/>
              </a:gs>
              <a:gs pos="100000">
                <a:srgbClr val="007600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3441" tIns="46721" rIns="93441" bIns="46721" anchor="ctr"/>
          <a:lstStyle/>
          <a:p>
            <a:pPr algn="ctr" defTabSz="934852"/>
            <a:endParaRPr kumimoji="1" lang="zh-CN" altLang="zh-CN" sz="2000">
              <a:solidFill>
                <a:srgbClr val="00FF00"/>
              </a:solidFill>
              <a:latin typeface="Times New Roman" pitchFamily="18" charset="0"/>
            </a:endParaRPr>
          </a:p>
        </p:txBody>
      </p:sp>
      <p:sp>
        <p:nvSpPr>
          <p:cNvPr id="41990" name="AutoShape 6"/>
          <p:cNvSpPr>
            <a:spLocks noChangeArrowheads="1"/>
          </p:cNvSpPr>
          <p:nvPr/>
        </p:nvSpPr>
        <p:spPr bwMode="auto">
          <a:xfrm>
            <a:off x="1799636" y="3017520"/>
            <a:ext cx="291042" cy="271932"/>
          </a:xfrm>
          <a:prstGeom prst="diamond">
            <a:avLst/>
          </a:prstGeom>
          <a:gradFill rotWithShape="0">
            <a:gsLst>
              <a:gs pos="0">
                <a:srgbClr val="00FF00"/>
              </a:gs>
              <a:gs pos="100000">
                <a:srgbClr val="007600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3441" tIns="46721" rIns="93441" bIns="46721" anchor="ctr"/>
          <a:lstStyle/>
          <a:p>
            <a:pPr algn="ctr" defTabSz="934852"/>
            <a:endParaRPr kumimoji="1" lang="zh-CN" altLang="zh-CN" sz="2000">
              <a:solidFill>
                <a:srgbClr val="00FF00"/>
              </a:solidFill>
              <a:latin typeface="Times New Roman" pitchFamily="18" charset="0"/>
            </a:endParaRPr>
          </a:p>
        </p:txBody>
      </p:sp>
      <p:sp>
        <p:nvSpPr>
          <p:cNvPr id="41991" name="AutoShape 7"/>
          <p:cNvSpPr>
            <a:spLocks noChangeArrowheads="1"/>
          </p:cNvSpPr>
          <p:nvPr/>
        </p:nvSpPr>
        <p:spPr bwMode="auto">
          <a:xfrm>
            <a:off x="1799636" y="3769505"/>
            <a:ext cx="291042" cy="270463"/>
          </a:xfrm>
          <a:prstGeom prst="diamond">
            <a:avLst/>
          </a:prstGeom>
          <a:gradFill rotWithShape="0">
            <a:gsLst>
              <a:gs pos="0">
                <a:srgbClr val="00FF00"/>
              </a:gs>
              <a:gs pos="100000">
                <a:srgbClr val="007600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3441" tIns="46721" rIns="93441" bIns="46721" anchor="ctr"/>
          <a:lstStyle/>
          <a:p>
            <a:pPr algn="ctr" defTabSz="934852"/>
            <a:endParaRPr kumimoji="1" lang="zh-CN" altLang="zh-CN" sz="2000">
              <a:solidFill>
                <a:srgbClr val="00FF00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1719792" y="924573"/>
            <a:ext cx="9408880" cy="4719077"/>
            <a:chOff x="43" y="403"/>
            <a:chExt cx="2925" cy="5239"/>
          </a:xfrm>
        </p:grpSpPr>
        <p:sp>
          <p:nvSpPr>
            <p:cNvPr id="43015" name="Rectangle 3"/>
            <p:cNvSpPr>
              <a:spLocks noChangeArrowheads="1"/>
            </p:cNvSpPr>
            <p:nvPr/>
          </p:nvSpPr>
          <p:spPr bwMode="auto">
            <a:xfrm>
              <a:off x="43" y="403"/>
              <a:ext cx="1267" cy="4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244570" tIns="122289" rIns="244570" bIns="122289" anchor="ctr"/>
            <a:lstStyle/>
            <a:p>
              <a:pPr algn="just" defTabSz="970129"/>
              <a:r>
                <a:rPr kumimoji="1" lang="zh-CN" altLang="en-US" sz="2556" b="1" dirty="0">
                  <a:latin typeface="Times New Roman" pitchFamily="18" charset="0"/>
                  <a:ea typeface="仿宋_GB2312" pitchFamily="49" charset="-122"/>
                </a:rPr>
                <a:t>标志抗体</a:t>
              </a:r>
            </a:p>
            <a:p>
              <a:pPr algn="just" defTabSz="970129" eaLnBrk="0" hangingPunct="0"/>
              <a:endParaRPr kumimoji="1" lang="en-US" altLang="zh-CN" sz="2556" b="1" dirty="0">
                <a:latin typeface="Times New Roman" pitchFamily="18" charset="0"/>
                <a:ea typeface="仿宋_GB2312" pitchFamily="49" charset="-122"/>
              </a:endParaRPr>
            </a:p>
          </p:txBody>
        </p:sp>
        <p:sp>
          <p:nvSpPr>
            <p:cNvPr id="43016" name="Rectangle 4"/>
            <p:cNvSpPr>
              <a:spLocks noChangeArrowheads="1"/>
            </p:cNvSpPr>
            <p:nvPr/>
          </p:nvSpPr>
          <p:spPr bwMode="auto">
            <a:xfrm>
              <a:off x="1310" y="403"/>
              <a:ext cx="1658" cy="4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244570" tIns="122289" rIns="244570" bIns="122289" anchor="ctr"/>
            <a:lstStyle/>
            <a:p>
              <a:pPr algn="just" defTabSz="970129"/>
              <a:r>
                <a:rPr kumimoji="1" lang="zh-CN" altLang="en-US" sz="2556" b="1">
                  <a:latin typeface="Times New Roman" pitchFamily="18" charset="0"/>
                  <a:ea typeface="仿宋_GB2312" pitchFamily="49" charset="-122"/>
                </a:rPr>
                <a:t>相关疾病</a:t>
              </a:r>
            </a:p>
            <a:p>
              <a:pPr algn="just" defTabSz="970129" eaLnBrk="0" hangingPunct="0"/>
              <a:endParaRPr kumimoji="1" lang="en-US" altLang="zh-CN" sz="2556" b="1">
                <a:latin typeface="Times New Roman" pitchFamily="18" charset="0"/>
                <a:ea typeface="仿宋_GB2312" pitchFamily="49" charset="-122"/>
              </a:endParaRPr>
            </a:p>
          </p:txBody>
        </p:sp>
        <p:sp>
          <p:nvSpPr>
            <p:cNvPr id="43017" name="Rectangle 5"/>
            <p:cNvSpPr>
              <a:spLocks noChangeArrowheads="1"/>
            </p:cNvSpPr>
            <p:nvPr/>
          </p:nvSpPr>
          <p:spPr bwMode="auto">
            <a:xfrm>
              <a:off x="43" y="806"/>
              <a:ext cx="1267" cy="4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244570" tIns="122289" rIns="244570" bIns="122289" anchor="ctr"/>
            <a:lstStyle/>
            <a:p>
              <a:pPr algn="just" defTabSz="970129"/>
              <a:r>
                <a:rPr kumimoji="1" lang="en-US" altLang="zh-CN" sz="1889" b="1">
                  <a:latin typeface="Times New Roman" pitchFamily="18" charset="0"/>
                  <a:ea typeface="仿宋_GB2312" pitchFamily="49" charset="-122"/>
                </a:rPr>
                <a:t>dsDNA</a:t>
              </a:r>
            </a:p>
            <a:p>
              <a:pPr algn="just" defTabSz="970129" eaLnBrk="0" hangingPunct="0"/>
              <a:endParaRPr kumimoji="1" lang="en-US" altLang="zh-CN" sz="1889" b="1">
                <a:solidFill>
                  <a:srgbClr val="66CCFF"/>
                </a:solidFill>
                <a:latin typeface="Times New Roman" pitchFamily="18" charset="0"/>
                <a:ea typeface="仿宋_GB2312" pitchFamily="49" charset="-122"/>
              </a:endParaRPr>
            </a:p>
          </p:txBody>
        </p:sp>
        <p:sp>
          <p:nvSpPr>
            <p:cNvPr id="43018" name="Rectangle 6"/>
            <p:cNvSpPr>
              <a:spLocks noChangeArrowheads="1"/>
            </p:cNvSpPr>
            <p:nvPr/>
          </p:nvSpPr>
          <p:spPr bwMode="auto">
            <a:xfrm>
              <a:off x="1310" y="806"/>
              <a:ext cx="1658" cy="4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244570" tIns="122289" rIns="244570" bIns="122289" anchor="ctr"/>
            <a:lstStyle/>
            <a:p>
              <a:pPr algn="just" defTabSz="970129"/>
              <a:r>
                <a:rPr kumimoji="1" lang="en-US" altLang="zh-CN" sz="1889" b="1">
                  <a:latin typeface="Times New Roman" pitchFamily="18" charset="0"/>
                  <a:ea typeface="仿宋_GB2312" pitchFamily="49" charset="-122"/>
                </a:rPr>
                <a:t>SLE</a:t>
              </a:r>
            </a:p>
            <a:p>
              <a:pPr algn="just" defTabSz="970129" eaLnBrk="0" hangingPunct="0"/>
              <a:endParaRPr kumimoji="1" lang="en-US" altLang="zh-CN" sz="1889" b="1">
                <a:solidFill>
                  <a:srgbClr val="66CCFF"/>
                </a:solidFill>
                <a:latin typeface="Times New Roman" pitchFamily="18" charset="0"/>
                <a:ea typeface="仿宋_GB2312" pitchFamily="49" charset="-122"/>
              </a:endParaRPr>
            </a:p>
          </p:txBody>
        </p:sp>
        <p:sp>
          <p:nvSpPr>
            <p:cNvPr id="43019" name="Rectangle 7"/>
            <p:cNvSpPr>
              <a:spLocks noChangeArrowheads="1"/>
            </p:cNvSpPr>
            <p:nvPr/>
          </p:nvSpPr>
          <p:spPr bwMode="auto">
            <a:xfrm>
              <a:off x="43" y="1209"/>
              <a:ext cx="1267" cy="4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244570" tIns="122289" rIns="244570" bIns="122289" anchor="ctr"/>
            <a:lstStyle/>
            <a:p>
              <a:pPr algn="just" defTabSz="970129"/>
              <a:r>
                <a:rPr kumimoji="1" lang="en-US" altLang="zh-CN" sz="1889" b="1">
                  <a:latin typeface="Times New Roman" pitchFamily="18" charset="0"/>
                  <a:ea typeface="仿宋_GB2312" pitchFamily="49" charset="-122"/>
                </a:rPr>
                <a:t>Sm</a:t>
              </a:r>
            </a:p>
            <a:p>
              <a:pPr algn="just" defTabSz="970129" eaLnBrk="0" hangingPunct="0"/>
              <a:endParaRPr kumimoji="1" lang="en-US" altLang="zh-CN" sz="1889" b="1">
                <a:solidFill>
                  <a:srgbClr val="66CCFF"/>
                </a:solidFill>
                <a:latin typeface="Times New Roman" pitchFamily="18" charset="0"/>
                <a:ea typeface="仿宋_GB2312" pitchFamily="49" charset="-122"/>
              </a:endParaRPr>
            </a:p>
          </p:txBody>
        </p:sp>
        <p:sp>
          <p:nvSpPr>
            <p:cNvPr id="43020" name="Rectangle 8"/>
            <p:cNvSpPr>
              <a:spLocks noChangeArrowheads="1"/>
            </p:cNvSpPr>
            <p:nvPr/>
          </p:nvSpPr>
          <p:spPr bwMode="auto">
            <a:xfrm>
              <a:off x="1310" y="1209"/>
              <a:ext cx="1658" cy="4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244570" tIns="122289" rIns="244570" bIns="122289" anchor="ctr"/>
            <a:lstStyle/>
            <a:p>
              <a:pPr algn="just" defTabSz="970129"/>
              <a:r>
                <a:rPr kumimoji="1" lang="en-US" altLang="zh-CN" sz="1889" b="1">
                  <a:latin typeface="Times New Roman" pitchFamily="18" charset="0"/>
                  <a:ea typeface="仿宋_GB2312" pitchFamily="49" charset="-122"/>
                </a:rPr>
                <a:t>SLE</a:t>
              </a:r>
            </a:p>
            <a:p>
              <a:pPr algn="just" defTabSz="970129" eaLnBrk="0" hangingPunct="0"/>
              <a:endParaRPr kumimoji="1" lang="en-US" altLang="zh-CN" sz="1889" b="1">
                <a:solidFill>
                  <a:srgbClr val="66CCFF"/>
                </a:solidFill>
                <a:latin typeface="Times New Roman" pitchFamily="18" charset="0"/>
                <a:ea typeface="仿宋_GB2312" pitchFamily="49" charset="-122"/>
              </a:endParaRPr>
            </a:p>
          </p:txBody>
        </p:sp>
        <p:sp>
          <p:nvSpPr>
            <p:cNvPr id="43021" name="Rectangle 9"/>
            <p:cNvSpPr>
              <a:spLocks noChangeArrowheads="1"/>
            </p:cNvSpPr>
            <p:nvPr/>
          </p:nvSpPr>
          <p:spPr bwMode="auto">
            <a:xfrm>
              <a:off x="43" y="1612"/>
              <a:ext cx="1267" cy="4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244570" tIns="122289" rIns="244570" bIns="122289" anchor="ctr"/>
            <a:lstStyle/>
            <a:p>
              <a:pPr algn="just" defTabSz="970129"/>
              <a:r>
                <a:rPr kumimoji="1" lang="en-US" altLang="zh-CN" sz="1889" b="1" dirty="0">
                  <a:latin typeface="Times New Roman" pitchFamily="18" charset="0"/>
                  <a:ea typeface="仿宋_GB2312" pitchFamily="49" charset="-122"/>
                </a:rPr>
                <a:t>SSB</a:t>
              </a:r>
            </a:p>
            <a:p>
              <a:pPr algn="just" defTabSz="970129" eaLnBrk="0" hangingPunct="0"/>
              <a:endParaRPr kumimoji="1" lang="en-US" altLang="zh-CN" sz="1889" b="1" dirty="0">
                <a:latin typeface="Times New Roman" pitchFamily="18" charset="0"/>
                <a:ea typeface="仿宋_GB2312" pitchFamily="49" charset="-122"/>
              </a:endParaRPr>
            </a:p>
          </p:txBody>
        </p:sp>
        <p:sp>
          <p:nvSpPr>
            <p:cNvPr id="43022" name="Rectangle 10"/>
            <p:cNvSpPr>
              <a:spLocks noChangeArrowheads="1"/>
            </p:cNvSpPr>
            <p:nvPr/>
          </p:nvSpPr>
          <p:spPr bwMode="auto">
            <a:xfrm>
              <a:off x="1310" y="1612"/>
              <a:ext cx="1658" cy="4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244570" tIns="122289" rIns="244570" bIns="122289" anchor="ctr"/>
            <a:lstStyle/>
            <a:p>
              <a:pPr algn="just" defTabSz="970129"/>
              <a:r>
                <a:rPr kumimoji="1" lang="en-US" altLang="zh-CN" sz="1889" b="1">
                  <a:latin typeface="Times New Roman" pitchFamily="18" charset="0"/>
                  <a:ea typeface="仿宋_GB2312" pitchFamily="49" charset="-122"/>
                </a:rPr>
                <a:t>SS</a:t>
              </a:r>
            </a:p>
            <a:p>
              <a:pPr algn="just" defTabSz="970129" eaLnBrk="0" hangingPunct="0"/>
              <a:endParaRPr kumimoji="1" lang="en-US" altLang="zh-CN" sz="1889" b="1">
                <a:latin typeface="Times New Roman" pitchFamily="18" charset="0"/>
                <a:ea typeface="仿宋_GB2312" pitchFamily="49" charset="-122"/>
              </a:endParaRPr>
            </a:p>
          </p:txBody>
        </p:sp>
        <p:sp>
          <p:nvSpPr>
            <p:cNvPr id="43023" name="Rectangle 11"/>
            <p:cNvSpPr>
              <a:spLocks noChangeArrowheads="1"/>
            </p:cNvSpPr>
            <p:nvPr/>
          </p:nvSpPr>
          <p:spPr bwMode="auto">
            <a:xfrm>
              <a:off x="43" y="2015"/>
              <a:ext cx="1267" cy="4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244570" tIns="122289" rIns="244570" bIns="122289" anchor="ctr"/>
            <a:lstStyle/>
            <a:p>
              <a:pPr algn="just" defTabSz="970129"/>
              <a:r>
                <a:rPr kumimoji="1" lang="zh-CN" altLang="en-US" sz="1889" b="1">
                  <a:latin typeface="Times New Roman" pitchFamily="18" charset="0"/>
                  <a:ea typeface="仿宋_GB2312" pitchFamily="49" charset="-122"/>
                </a:rPr>
                <a:t>着丝点抗体</a:t>
              </a:r>
            </a:p>
            <a:p>
              <a:pPr algn="just" defTabSz="970129" eaLnBrk="0" hangingPunct="0"/>
              <a:endParaRPr kumimoji="1" lang="en-US" altLang="zh-CN" sz="1889" b="1">
                <a:latin typeface="Times New Roman" pitchFamily="18" charset="0"/>
                <a:ea typeface="仿宋_GB2312" pitchFamily="49" charset="-122"/>
              </a:endParaRPr>
            </a:p>
          </p:txBody>
        </p:sp>
        <p:sp>
          <p:nvSpPr>
            <p:cNvPr id="43024" name="Rectangle 12"/>
            <p:cNvSpPr>
              <a:spLocks noChangeArrowheads="1"/>
            </p:cNvSpPr>
            <p:nvPr/>
          </p:nvSpPr>
          <p:spPr bwMode="auto">
            <a:xfrm>
              <a:off x="1310" y="2015"/>
              <a:ext cx="1658" cy="4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244570" tIns="122289" rIns="244570" bIns="122289" anchor="ctr"/>
            <a:lstStyle/>
            <a:p>
              <a:pPr algn="just" defTabSz="970129"/>
              <a:r>
                <a:rPr kumimoji="1" lang="en-US" altLang="zh-CN" sz="1889" b="1">
                  <a:latin typeface="Times New Roman" pitchFamily="18" charset="0"/>
                  <a:ea typeface="仿宋_GB2312" pitchFamily="49" charset="-122"/>
                </a:rPr>
                <a:t>PSS</a:t>
              </a:r>
              <a:r>
                <a:rPr kumimoji="1" lang="zh-CN" altLang="en-US" sz="1889" b="1">
                  <a:latin typeface="Times New Roman" pitchFamily="18" charset="0"/>
                  <a:ea typeface="仿宋_GB2312" pitchFamily="49" charset="-122"/>
                </a:rPr>
                <a:t>（局限型）</a:t>
              </a:r>
            </a:p>
            <a:p>
              <a:pPr algn="just" defTabSz="970129" eaLnBrk="0" hangingPunct="0"/>
              <a:endParaRPr kumimoji="1" lang="en-US" altLang="zh-CN" sz="1889" b="1">
                <a:latin typeface="Times New Roman" pitchFamily="18" charset="0"/>
                <a:ea typeface="仿宋_GB2312" pitchFamily="49" charset="-122"/>
              </a:endParaRPr>
            </a:p>
          </p:txBody>
        </p:sp>
        <p:sp>
          <p:nvSpPr>
            <p:cNvPr id="43025" name="Rectangle 13"/>
            <p:cNvSpPr>
              <a:spLocks noChangeArrowheads="1"/>
            </p:cNvSpPr>
            <p:nvPr/>
          </p:nvSpPr>
          <p:spPr bwMode="auto">
            <a:xfrm>
              <a:off x="43" y="2418"/>
              <a:ext cx="1267" cy="4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244570" tIns="122289" rIns="244570" bIns="122289" anchor="ctr"/>
            <a:lstStyle/>
            <a:p>
              <a:pPr algn="just" defTabSz="970129"/>
              <a:r>
                <a:rPr kumimoji="1" lang="en-US" altLang="zh-CN" sz="1889" b="1">
                  <a:latin typeface="Times New Roman" pitchFamily="18" charset="0"/>
                  <a:ea typeface="仿宋_GB2312" pitchFamily="49" charset="-122"/>
                </a:rPr>
                <a:t>Scl-70</a:t>
              </a:r>
              <a:r>
                <a:rPr kumimoji="1" lang="zh-CN" altLang="en-US" sz="1889" b="1">
                  <a:latin typeface="Times New Roman" pitchFamily="18" charset="0"/>
                  <a:ea typeface="仿宋_GB2312" pitchFamily="49" charset="-122"/>
                </a:rPr>
                <a:t>抗体</a:t>
              </a:r>
            </a:p>
            <a:p>
              <a:pPr algn="just" defTabSz="970129" eaLnBrk="0" hangingPunct="0"/>
              <a:endParaRPr kumimoji="1" lang="en-US" altLang="zh-CN" sz="1889" b="1">
                <a:latin typeface="Times New Roman" pitchFamily="18" charset="0"/>
                <a:ea typeface="仿宋_GB2312" pitchFamily="49" charset="-122"/>
              </a:endParaRPr>
            </a:p>
          </p:txBody>
        </p:sp>
        <p:sp>
          <p:nvSpPr>
            <p:cNvPr id="43026" name="Rectangle 14"/>
            <p:cNvSpPr>
              <a:spLocks noChangeArrowheads="1"/>
            </p:cNvSpPr>
            <p:nvPr/>
          </p:nvSpPr>
          <p:spPr bwMode="auto">
            <a:xfrm>
              <a:off x="1310" y="2418"/>
              <a:ext cx="1658" cy="4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244570" tIns="122289" rIns="244570" bIns="122289" anchor="ctr"/>
            <a:lstStyle/>
            <a:p>
              <a:pPr algn="just" defTabSz="970129"/>
              <a:r>
                <a:rPr kumimoji="1" lang="en-US" altLang="zh-CN" sz="1889" b="1">
                  <a:latin typeface="Times New Roman" pitchFamily="18" charset="0"/>
                  <a:ea typeface="仿宋_GB2312" pitchFamily="49" charset="-122"/>
                </a:rPr>
                <a:t>PSS</a:t>
              </a:r>
              <a:r>
                <a:rPr kumimoji="1" lang="zh-CN" altLang="en-US" sz="1889" b="1">
                  <a:latin typeface="Times New Roman" pitchFamily="18" charset="0"/>
                  <a:ea typeface="仿宋_GB2312" pitchFamily="49" charset="-122"/>
                </a:rPr>
                <a:t>（弥漫型）</a:t>
              </a:r>
            </a:p>
            <a:p>
              <a:pPr algn="just" defTabSz="970129" eaLnBrk="0" hangingPunct="0"/>
              <a:endParaRPr kumimoji="1" lang="en-US" altLang="zh-CN" sz="1889" b="1">
                <a:latin typeface="Times New Roman" pitchFamily="18" charset="0"/>
                <a:ea typeface="仿宋_GB2312" pitchFamily="49" charset="-122"/>
              </a:endParaRPr>
            </a:p>
          </p:txBody>
        </p:sp>
        <p:sp>
          <p:nvSpPr>
            <p:cNvPr id="43027" name="Rectangle 15"/>
            <p:cNvSpPr>
              <a:spLocks noChangeArrowheads="1"/>
            </p:cNvSpPr>
            <p:nvPr/>
          </p:nvSpPr>
          <p:spPr bwMode="auto">
            <a:xfrm>
              <a:off x="43" y="2821"/>
              <a:ext cx="1267" cy="4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244570" tIns="122289" rIns="244570" bIns="122289" anchor="ctr"/>
            <a:lstStyle/>
            <a:p>
              <a:pPr algn="just" defTabSz="970129"/>
              <a:r>
                <a:rPr kumimoji="1" lang="en-US" altLang="zh-CN" sz="1889" b="1">
                  <a:latin typeface="Times New Roman" pitchFamily="18" charset="0"/>
                  <a:ea typeface="仿宋_GB2312" pitchFamily="49" charset="-122"/>
                </a:rPr>
                <a:t>PM-Scl</a:t>
              </a:r>
              <a:r>
                <a:rPr kumimoji="1" lang="zh-CN" altLang="en-US" sz="1889" b="1">
                  <a:latin typeface="Times New Roman" pitchFamily="18" charset="0"/>
                  <a:ea typeface="仿宋_GB2312" pitchFamily="49" charset="-122"/>
                </a:rPr>
                <a:t>（</a:t>
              </a:r>
              <a:r>
                <a:rPr kumimoji="1" lang="en-US" altLang="zh-CN" sz="1889" b="1">
                  <a:latin typeface="Times New Roman" pitchFamily="18" charset="0"/>
                  <a:ea typeface="仿宋_GB2312" pitchFamily="49" charset="-122"/>
                </a:rPr>
                <a:t>PM1</a:t>
              </a:r>
              <a:r>
                <a:rPr kumimoji="1" lang="zh-CN" altLang="en-US" sz="1889" b="1">
                  <a:latin typeface="Times New Roman" pitchFamily="18" charset="0"/>
                  <a:ea typeface="仿宋_GB2312" pitchFamily="49" charset="-122"/>
                </a:rPr>
                <a:t>）抗体</a:t>
              </a:r>
            </a:p>
            <a:p>
              <a:pPr algn="just" defTabSz="970129" eaLnBrk="0" hangingPunct="0"/>
              <a:endParaRPr kumimoji="1" lang="en-US" altLang="zh-CN" sz="1889" b="1">
                <a:latin typeface="Times New Roman" pitchFamily="18" charset="0"/>
                <a:ea typeface="仿宋_GB2312" pitchFamily="49" charset="-122"/>
              </a:endParaRPr>
            </a:p>
          </p:txBody>
        </p:sp>
        <p:sp>
          <p:nvSpPr>
            <p:cNvPr id="43028" name="Rectangle 16"/>
            <p:cNvSpPr>
              <a:spLocks noChangeArrowheads="1"/>
            </p:cNvSpPr>
            <p:nvPr/>
          </p:nvSpPr>
          <p:spPr bwMode="auto">
            <a:xfrm>
              <a:off x="1310" y="2821"/>
              <a:ext cx="1658" cy="4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244570" tIns="122289" rIns="244570" bIns="122289" anchor="ctr"/>
            <a:lstStyle/>
            <a:p>
              <a:pPr algn="just" defTabSz="970129"/>
              <a:r>
                <a:rPr kumimoji="1" lang="en-US" altLang="zh-CN" sz="1889" b="1">
                  <a:latin typeface="Times New Roman" pitchFamily="18" charset="0"/>
                  <a:ea typeface="仿宋_GB2312" pitchFamily="49" charset="-122"/>
                </a:rPr>
                <a:t>PM/DM/</a:t>
              </a:r>
              <a:r>
                <a:rPr kumimoji="1" lang="zh-CN" altLang="en-US" sz="1889" b="1">
                  <a:latin typeface="Times New Roman" pitchFamily="18" charset="0"/>
                  <a:ea typeface="仿宋_GB2312" pitchFamily="49" charset="-122"/>
                </a:rPr>
                <a:t>重叠综合征</a:t>
              </a:r>
            </a:p>
            <a:p>
              <a:pPr algn="just" defTabSz="970129" eaLnBrk="0" hangingPunct="0"/>
              <a:endParaRPr kumimoji="1" lang="en-US" altLang="zh-CN" sz="1889" b="1">
                <a:latin typeface="Times New Roman" pitchFamily="18" charset="0"/>
                <a:ea typeface="仿宋_GB2312" pitchFamily="49" charset="-122"/>
              </a:endParaRPr>
            </a:p>
          </p:txBody>
        </p:sp>
        <p:sp>
          <p:nvSpPr>
            <p:cNvPr id="43029" name="Rectangle 17"/>
            <p:cNvSpPr>
              <a:spLocks noChangeArrowheads="1"/>
            </p:cNvSpPr>
            <p:nvPr/>
          </p:nvSpPr>
          <p:spPr bwMode="auto">
            <a:xfrm>
              <a:off x="43" y="3224"/>
              <a:ext cx="1267" cy="4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244570" tIns="122289" rIns="244570" bIns="122289" anchor="ctr"/>
            <a:lstStyle/>
            <a:p>
              <a:pPr algn="just" defTabSz="970129"/>
              <a:r>
                <a:rPr kumimoji="1" lang="en-US" altLang="zh-CN" sz="1889" b="1">
                  <a:latin typeface="Times New Roman" pitchFamily="18" charset="0"/>
                  <a:ea typeface="仿宋_GB2312" pitchFamily="49" charset="-122"/>
                </a:rPr>
                <a:t>Jo-1</a:t>
              </a:r>
              <a:r>
                <a:rPr kumimoji="1" lang="zh-CN" altLang="en-US" sz="1889" b="1">
                  <a:latin typeface="Times New Roman" pitchFamily="18" charset="0"/>
                  <a:ea typeface="仿宋_GB2312" pitchFamily="49" charset="-122"/>
                </a:rPr>
                <a:t>抗体</a:t>
              </a:r>
            </a:p>
            <a:p>
              <a:pPr algn="just" defTabSz="970129" eaLnBrk="0" hangingPunct="0"/>
              <a:endParaRPr kumimoji="1" lang="en-US" altLang="zh-CN" sz="1889" b="1">
                <a:latin typeface="Times New Roman" pitchFamily="18" charset="0"/>
                <a:ea typeface="仿宋_GB2312" pitchFamily="49" charset="-122"/>
              </a:endParaRPr>
            </a:p>
          </p:txBody>
        </p:sp>
        <p:sp>
          <p:nvSpPr>
            <p:cNvPr id="43030" name="Rectangle 18"/>
            <p:cNvSpPr>
              <a:spLocks noChangeArrowheads="1"/>
            </p:cNvSpPr>
            <p:nvPr/>
          </p:nvSpPr>
          <p:spPr bwMode="auto">
            <a:xfrm>
              <a:off x="1310" y="3224"/>
              <a:ext cx="1658" cy="4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244570" tIns="122289" rIns="244570" bIns="122289" anchor="ctr"/>
            <a:lstStyle/>
            <a:p>
              <a:pPr algn="just" defTabSz="970129"/>
              <a:r>
                <a:rPr kumimoji="1" lang="en-US" altLang="zh-CN" sz="1889" b="1">
                  <a:latin typeface="Times New Roman" pitchFamily="18" charset="0"/>
                  <a:ea typeface="仿宋_GB2312" pitchFamily="49" charset="-122"/>
                </a:rPr>
                <a:t>PM/DM</a:t>
              </a:r>
            </a:p>
            <a:p>
              <a:pPr algn="just" defTabSz="970129" eaLnBrk="0" hangingPunct="0"/>
              <a:endParaRPr kumimoji="1" lang="en-US" altLang="zh-CN" sz="1889" b="1">
                <a:latin typeface="Times New Roman" pitchFamily="18" charset="0"/>
                <a:ea typeface="仿宋_GB2312" pitchFamily="49" charset="-122"/>
              </a:endParaRPr>
            </a:p>
          </p:txBody>
        </p:sp>
        <p:sp>
          <p:nvSpPr>
            <p:cNvPr id="43031" name="Rectangle 19"/>
            <p:cNvSpPr>
              <a:spLocks noChangeArrowheads="1"/>
            </p:cNvSpPr>
            <p:nvPr/>
          </p:nvSpPr>
          <p:spPr bwMode="auto">
            <a:xfrm>
              <a:off x="43" y="3627"/>
              <a:ext cx="1267" cy="4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244570" tIns="122289" rIns="244570" bIns="122289" anchor="ctr"/>
            <a:lstStyle/>
            <a:p>
              <a:pPr algn="just" defTabSz="970129"/>
              <a:r>
                <a:rPr kumimoji="1" lang="zh-CN" altLang="en-US" sz="1889" b="1">
                  <a:latin typeface="Times New Roman" pitchFamily="18" charset="0"/>
                  <a:ea typeface="仿宋_GB2312" pitchFamily="49" charset="-122"/>
                </a:rPr>
                <a:t>高滴度</a:t>
              </a:r>
              <a:r>
                <a:rPr kumimoji="1" lang="en-US" altLang="zh-CN" sz="1889" b="1">
                  <a:latin typeface="Times New Roman" pitchFamily="18" charset="0"/>
                  <a:ea typeface="仿宋_GB2312" pitchFamily="49" charset="-122"/>
                </a:rPr>
                <a:t>RNP</a:t>
              </a:r>
              <a:r>
                <a:rPr kumimoji="1" lang="zh-CN" altLang="en-US" sz="1889" b="1">
                  <a:latin typeface="Times New Roman" pitchFamily="18" charset="0"/>
                  <a:ea typeface="仿宋_GB2312" pitchFamily="49" charset="-122"/>
                </a:rPr>
                <a:t>抗体</a:t>
              </a:r>
            </a:p>
            <a:p>
              <a:pPr algn="just" defTabSz="970129" eaLnBrk="0" hangingPunct="0"/>
              <a:endParaRPr kumimoji="1" lang="en-US" altLang="zh-CN" sz="1889" b="1">
                <a:latin typeface="Times New Roman" pitchFamily="18" charset="0"/>
                <a:ea typeface="仿宋_GB2312" pitchFamily="49" charset="-122"/>
              </a:endParaRPr>
            </a:p>
          </p:txBody>
        </p:sp>
        <p:sp>
          <p:nvSpPr>
            <p:cNvPr id="43032" name="Rectangle 20"/>
            <p:cNvSpPr>
              <a:spLocks noChangeArrowheads="1"/>
            </p:cNvSpPr>
            <p:nvPr/>
          </p:nvSpPr>
          <p:spPr bwMode="auto">
            <a:xfrm>
              <a:off x="1310" y="3627"/>
              <a:ext cx="1658" cy="4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244570" tIns="122289" rIns="244570" bIns="122289" anchor="ctr"/>
            <a:lstStyle/>
            <a:p>
              <a:pPr algn="just" defTabSz="970129"/>
              <a:r>
                <a:rPr kumimoji="1" lang="en-US" altLang="zh-CN" sz="1889" b="1">
                  <a:latin typeface="Times New Roman" pitchFamily="18" charset="0"/>
                  <a:ea typeface="仿宋_GB2312" pitchFamily="49" charset="-122"/>
                </a:rPr>
                <a:t>MCTD</a:t>
              </a:r>
            </a:p>
            <a:p>
              <a:pPr algn="just" defTabSz="970129" eaLnBrk="0" hangingPunct="0"/>
              <a:endParaRPr kumimoji="1" lang="en-US" altLang="zh-CN" sz="1889" b="1">
                <a:latin typeface="Times New Roman" pitchFamily="18" charset="0"/>
                <a:ea typeface="仿宋_GB2312" pitchFamily="49" charset="-122"/>
              </a:endParaRPr>
            </a:p>
          </p:txBody>
        </p:sp>
        <p:sp>
          <p:nvSpPr>
            <p:cNvPr id="43033" name="Rectangle 21"/>
            <p:cNvSpPr>
              <a:spLocks noChangeArrowheads="1"/>
            </p:cNvSpPr>
            <p:nvPr/>
          </p:nvSpPr>
          <p:spPr bwMode="auto">
            <a:xfrm>
              <a:off x="43" y="4030"/>
              <a:ext cx="1267" cy="4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244570" tIns="122289" rIns="244570" bIns="122289" anchor="ctr"/>
            <a:lstStyle/>
            <a:p>
              <a:pPr algn="just" defTabSz="970129"/>
              <a:r>
                <a:rPr kumimoji="1" lang="zh-CN" altLang="en-US" sz="1889" b="1">
                  <a:latin typeface="Times New Roman" pitchFamily="18" charset="0"/>
                  <a:ea typeface="仿宋_GB2312" pitchFamily="49" charset="-122"/>
                </a:rPr>
                <a:t>肝肾微粒体抗体（</a:t>
              </a:r>
              <a:r>
                <a:rPr kumimoji="1" lang="en-US" altLang="zh-CN" sz="1889" b="1">
                  <a:latin typeface="Times New Roman" pitchFamily="18" charset="0"/>
                  <a:ea typeface="仿宋_GB2312" pitchFamily="49" charset="-122"/>
                </a:rPr>
                <a:t>LKM-1</a:t>
              </a:r>
              <a:r>
                <a:rPr kumimoji="1" lang="zh-CN" altLang="en-US" sz="1889" b="1">
                  <a:latin typeface="Times New Roman" pitchFamily="18" charset="0"/>
                  <a:ea typeface="仿宋_GB2312" pitchFamily="49" charset="-122"/>
                </a:rPr>
                <a:t>）</a:t>
              </a:r>
            </a:p>
            <a:p>
              <a:pPr algn="just" defTabSz="970129" eaLnBrk="0" hangingPunct="0"/>
              <a:endParaRPr kumimoji="1" lang="en-US" altLang="zh-CN" sz="1889" b="1">
                <a:latin typeface="Times New Roman" pitchFamily="18" charset="0"/>
                <a:ea typeface="仿宋_GB2312" pitchFamily="49" charset="-122"/>
              </a:endParaRPr>
            </a:p>
          </p:txBody>
        </p:sp>
        <p:sp>
          <p:nvSpPr>
            <p:cNvPr id="43034" name="Rectangle 22"/>
            <p:cNvSpPr>
              <a:spLocks noChangeArrowheads="1"/>
            </p:cNvSpPr>
            <p:nvPr/>
          </p:nvSpPr>
          <p:spPr bwMode="auto">
            <a:xfrm>
              <a:off x="1310" y="4030"/>
              <a:ext cx="1658" cy="4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244570" tIns="122289" rIns="244570" bIns="122289" anchor="ctr"/>
            <a:lstStyle/>
            <a:p>
              <a:pPr algn="just" defTabSz="970129"/>
              <a:r>
                <a:rPr kumimoji="1" lang="en-US" altLang="zh-CN" sz="1889" b="1">
                  <a:latin typeface="Times New Roman" pitchFamily="18" charset="0"/>
                  <a:ea typeface="仿宋_GB2312" pitchFamily="49" charset="-122"/>
                </a:rPr>
                <a:t>Ⅱ</a:t>
              </a:r>
              <a:r>
                <a:rPr kumimoji="1" lang="zh-CN" altLang="en-US" sz="1889" b="1">
                  <a:latin typeface="Times New Roman" pitchFamily="18" charset="0"/>
                  <a:ea typeface="仿宋_GB2312" pitchFamily="49" charset="-122"/>
                </a:rPr>
                <a:t>型自身免疫性肝炎</a:t>
              </a:r>
            </a:p>
            <a:p>
              <a:pPr algn="just" defTabSz="970129" eaLnBrk="0" hangingPunct="0"/>
              <a:endParaRPr kumimoji="1" lang="en-US" altLang="zh-CN" sz="1889" b="1">
                <a:latin typeface="Times New Roman" pitchFamily="18" charset="0"/>
                <a:ea typeface="仿宋_GB2312" pitchFamily="49" charset="-122"/>
              </a:endParaRPr>
            </a:p>
          </p:txBody>
        </p:sp>
        <p:sp>
          <p:nvSpPr>
            <p:cNvPr id="43035" name="Rectangle 23"/>
            <p:cNvSpPr>
              <a:spLocks noChangeArrowheads="1"/>
            </p:cNvSpPr>
            <p:nvPr/>
          </p:nvSpPr>
          <p:spPr bwMode="auto">
            <a:xfrm>
              <a:off x="43" y="4433"/>
              <a:ext cx="1267" cy="4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244570" tIns="122289" rIns="244570" bIns="122289" anchor="ctr"/>
            <a:lstStyle/>
            <a:p>
              <a:pPr algn="just" defTabSz="970129"/>
              <a:r>
                <a:rPr kumimoji="1" lang="zh-CN" altLang="en-US" sz="1889" b="1">
                  <a:latin typeface="Times New Roman" pitchFamily="18" charset="0"/>
                  <a:ea typeface="仿宋_GB2312" pitchFamily="49" charset="-122"/>
                </a:rPr>
                <a:t>平滑肌抗体（</a:t>
              </a:r>
              <a:r>
                <a:rPr kumimoji="1" lang="en-US" altLang="zh-CN" sz="1889" b="1">
                  <a:latin typeface="Times New Roman" pitchFamily="18" charset="0"/>
                  <a:ea typeface="仿宋_GB2312" pitchFamily="49" charset="-122"/>
                </a:rPr>
                <a:t>SMA</a:t>
              </a:r>
              <a:r>
                <a:rPr kumimoji="1" lang="zh-CN" altLang="en-US" sz="1889" b="1">
                  <a:latin typeface="Times New Roman" pitchFamily="18" charset="0"/>
                  <a:ea typeface="仿宋_GB2312" pitchFamily="49" charset="-122"/>
                </a:rPr>
                <a:t>）</a:t>
              </a:r>
            </a:p>
            <a:p>
              <a:pPr algn="just" defTabSz="970129" eaLnBrk="0" hangingPunct="0"/>
              <a:endParaRPr kumimoji="1" lang="en-US" altLang="zh-CN" sz="1889" b="1">
                <a:latin typeface="Times New Roman" pitchFamily="18" charset="0"/>
                <a:ea typeface="仿宋_GB2312" pitchFamily="49" charset="-122"/>
              </a:endParaRPr>
            </a:p>
          </p:txBody>
        </p:sp>
        <p:sp>
          <p:nvSpPr>
            <p:cNvPr id="43036" name="Rectangle 24"/>
            <p:cNvSpPr>
              <a:spLocks noChangeArrowheads="1"/>
            </p:cNvSpPr>
            <p:nvPr/>
          </p:nvSpPr>
          <p:spPr bwMode="auto">
            <a:xfrm>
              <a:off x="1310" y="4433"/>
              <a:ext cx="1658" cy="4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244570" tIns="122289" rIns="244570" bIns="122289" anchor="ctr"/>
            <a:lstStyle/>
            <a:p>
              <a:pPr algn="just" defTabSz="970129"/>
              <a:r>
                <a:rPr kumimoji="1" lang="en-US" altLang="zh-CN" sz="1889" b="1">
                  <a:latin typeface="Times New Roman" pitchFamily="18" charset="0"/>
                  <a:ea typeface="仿宋_GB2312" pitchFamily="49" charset="-122"/>
                </a:rPr>
                <a:t>Ⅰ</a:t>
              </a:r>
              <a:r>
                <a:rPr kumimoji="1" lang="zh-CN" altLang="en-US" sz="1889" b="1">
                  <a:latin typeface="Times New Roman" pitchFamily="18" charset="0"/>
                  <a:ea typeface="仿宋_GB2312" pitchFamily="49" charset="-122"/>
                </a:rPr>
                <a:t>型自身免疫性肝炎</a:t>
              </a:r>
            </a:p>
            <a:p>
              <a:pPr algn="just" defTabSz="970129" eaLnBrk="0" hangingPunct="0"/>
              <a:endParaRPr kumimoji="1" lang="en-US" altLang="zh-CN" sz="1889" b="1">
                <a:latin typeface="Times New Roman" pitchFamily="18" charset="0"/>
                <a:ea typeface="仿宋_GB2312" pitchFamily="49" charset="-122"/>
              </a:endParaRPr>
            </a:p>
          </p:txBody>
        </p:sp>
        <p:sp>
          <p:nvSpPr>
            <p:cNvPr id="43037" name="Rectangle 25"/>
            <p:cNvSpPr>
              <a:spLocks noChangeArrowheads="1"/>
            </p:cNvSpPr>
            <p:nvPr/>
          </p:nvSpPr>
          <p:spPr bwMode="auto">
            <a:xfrm>
              <a:off x="43" y="4836"/>
              <a:ext cx="1267" cy="4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244570" tIns="122289" rIns="244570" bIns="122289" anchor="ctr"/>
            <a:lstStyle/>
            <a:p>
              <a:pPr algn="just" defTabSz="970129"/>
              <a:r>
                <a:rPr kumimoji="1" lang="en-US" altLang="zh-CN" sz="1889" b="1">
                  <a:latin typeface="Times New Roman" pitchFamily="18" charset="0"/>
                  <a:ea typeface="仿宋_GB2312" pitchFamily="49" charset="-122"/>
                </a:rPr>
                <a:t>AMA2</a:t>
              </a:r>
              <a:r>
                <a:rPr kumimoji="1" lang="zh-CN" altLang="en-US" sz="1889" b="1">
                  <a:latin typeface="Times New Roman" pitchFamily="18" charset="0"/>
                  <a:ea typeface="仿宋_GB2312" pitchFamily="49" charset="-122"/>
                </a:rPr>
                <a:t>（</a:t>
              </a:r>
              <a:r>
                <a:rPr kumimoji="1" lang="en-US" altLang="zh-CN" sz="1889" b="1">
                  <a:latin typeface="Times New Roman" pitchFamily="18" charset="0"/>
                  <a:ea typeface="仿宋_GB2312" pitchFamily="49" charset="-122"/>
                </a:rPr>
                <a:t>M2</a:t>
              </a:r>
              <a:r>
                <a:rPr kumimoji="1" lang="zh-CN" altLang="en-US" sz="1889" b="1">
                  <a:latin typeface="Times New Roman" pitchFamily="18" charset="0"/>
                  <a:ea typeface="仿宋_GB2312" pitchFamily="49" charset="-122"/>
                </a:rPr>
                <a:t>）</a:t>
              </a:r>
            </a:p>
            <a:p>
              <a:pPr algn="just" defTabSz="970129" eaLnBrk="0" hangingPunct="0"/>
              <a:endParaRPr kumimoji="1" lang="en-US" altLang="zh-CN" sz="1889" b="1">
                <a:latin typeface="Times New Roman" pitchFamily="18" charset="0"/>
                <a:ea typeface="仿宋_GB2312" pitchFamily="49" charset="-122"/>
              </a:endParaRPr>
            </a:p>
          </p:txBody>
        </p:sp>
        <p:sp>
          <p:nvSpPr>
            <p:cNvPr id="43038" name="Rectangle 26"/>
            <p:cNvSpPr>
              <a:spLocks noChangeArrowheads="1"/>
            </p:cNvSpPr>
            <p:nvPr/>
          </p:nvSpPr>
          <p:spPr bwMode="auto">
            <a:xfrm>
              <a:off x="1310" y="4836"/>
              <a:ext cx="1658" cy="4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244570" tIns="122289" rIns="244570" bIns="122289" anchor="ctr"/>
            <a:lstStyle/>
            <a:p>
              <a:pPr algn="just" defTabSz="970129"/>
              <a:r>
                <a:rPr kumimoji="1" lang="en-US" altLang="zh-CN" sz="1889" b="1">
                  <a:latin typeface="Times New Roman" pitchFamily="18" charset="0"/>
                  <a:ea typeface="仿宋_GB2312" pitchFamily="49" charset="-122"/>
                </a:rPr>
                <a:t>PBC</a:t>
              </a:r>
            </a:p>
            <a:p>
              <a:pPr algn="just" defTabSz="970129" eaLnBrk="0" hangingPunct="0"/>
              <a:endParaRPr kumimoji="1" lang="en-US" altLang="zh-CN" sz="1889" b="1">
                <a:latin typeface="Times New Roman" pitchFamily="18" charset="0"/>
                <a:ea typeface="仿宋_GB2312" pitchFamily="49" charset="-122"/>
              </a:endParaRPr>
            </a:p>
          </p:txBody>
        </p:sp>
        <p:sp>
          <p:nvSpPr>
            <p:cNvPr id="43039" name="Rectangle 27"/>
            <p:cNvSpPr>
              <a:spLocks noChangeArrowheads="1"/>
            </p:cNvSpPr>
            <p:nvPr/>
          </p:nvSpPr>
          <p:spPr bwMode="auto">
            <a:xfrm>
              <a:off x="43" y="5239"/>
              <a:ext cx="1267" cy="4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244570" tIns="122289" rIns="244570" bIns="122289" anchor="ctr"/>
            <a:lstStyle/>
            <a:p>
              <a:pPr algn="just" defTabSz="970129"/>
              <a:r>
                <a:rPr kumimoji="1" lang="en-US" altLang="zh-CN" sz="1889" b="1">
                  <a:latin typeface="Times New Roman" pitchFamily="18" charset="0"/>
                  <a:ea typeface="仿宋_GB2312" pitchFamily="49" charset="-122"/>
                </a:rPr>
                <a:t>AKA</a:t>
              </a:r>
            </a:p>
            <a:p>
              <a:pPr algn="just" defTabSz="970129" eaLnBrk="0" hangingPunct="0"/>
              <a:endParaRPr kumimoji="1" lang="en-US" altLang="zh-CN" sz="1889" b="1">
                <a:latin typeface="Times New Roman" pitchFamily="18" charset="0"/>
                <a:ea typeface="仿宋_GB2312" pitchFamily="49" charset="-122"/>
              </a:endParaRPr>
            </a:p>
          </p:txBody>
        </p:sp>
        <p:sp>
          <p:nvSpPr>
            <p:cNvPr id="43040" name="Rectangle 28"/>
            <p:cNvSpPr>
              <a:spLocks noChangeArrowheads="1"/>
            </p:cNvSpPr>
            <p:nvPr/>
          </p:nvSpPr>
          <p:spPr bwMode="auto">
            <a:xfrm>
              <a:off x="1310" y="5239"/>
              <a:ext cx="1658" cy="4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244570" tIns="122289" rIns="244570" bIns="122289" anchor="ctr"/>
            <a:lstStyle/>
            <a:p>
              <a:pPr algn="just" defTabSz="970129"/>
              <a:r>
                <a:rPr kumimoji="1" lang="en-US" altLang="zh-CN" sz="1889" b="1">
                  <a:latin typeface="Times New Roman" pitchFamily="18" charset="0"/>
                  <a:ea typeface="仿宋_GB2312" pitchFamily="49" charset="-122"/>
                </a:rPr>
                <a:t>RA</a:t>
              </a:r>
            </a:p>
            <a:p>
              <a:pPr algn="just" defTabSz="970129" eaLnBrk="0" hangingPunct="0"/>
              <a:endParaRPr kumimoji="1" lang="en-US" altLang="zh-CN" sz="1889" b="1">
                <a:latin typeface="Times New Roman" pitchFamily="18" charset="0"/>
                <a:ea typeface="仿宋_GB2312" pitchFamily="49" charset="-122"/>
              </a:endParaRPr>
            </a:p>
          </p:txBody>
        </p:sp>
      </p:grpSp>
      <p:sp>
        <p:nvSpPr>
          <p:cNvPr id="6173" name="Text Box 29"/>
          <p:cNvSpPr txBox="1">
            <a:spLocks noChangeArrowheads="1"/>
          </p:cNvSpPr>
          <p:nvPr/>
        </p:nvSpPr>
        <p:spPr bwMode="auto">
          <a:xfrm>
            <a:off x="679511" y="71348"/>
            <a:ext cx="8800978" cy="5766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6964" tIns="48482" rIns="96964" bIns="48482">
            <a:spAutoFit/>
          </a:bodyPr>
          <a:lstStyle/>
          <a:p>
            <a:pPr algn="ctr" defTabSz="970129">
              <a:spcBef>
                <a:spcPct val="50000"/>
              </a:spcBef>
            </a:pPr>
            <a:r>
              <a:rPr lang="zh-CN" altLang="en-US" sz="3111" b="1" dirty="0">
                <a:solidFill>
                  <a:srgbClr val="009E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实验室常检测的自身免疫性疾病标志抗体</a:t>
            </a:r>
          </a:p>
        </p:txBody>
      </p:sp>
      <p:sp>
        <p:nvSpPr>
          <p:cNvPr id="43012" name="Line 30"/>
          <p:cNvSpPr>
            <a:spLocks noChangeShapeType="1"/>
          </p:cNvSpPr>
          <p:nvPr/>
        </p:nvSpPr>
        <p:spPr bwMode="auto">
          <a:xfrm>
            <a:off x="1319389" y="1196504"/>
            <a:ext cx="6887987" cy="0"/>
          </a:xfrm>
          <a:prstGeom prst="line">
            <a:avLst/>
          </a:prstGeom>
          <a:noFill/>
          <a:ln w="28575">
            <a:solidFill>
              <a:schemeClr val="tx2"/>
            </a:solidFill>
            <a:miter lim="800000"/>
            <a:headEnd/>
            <a:tailEnd/>
          </a:ln>
        </p:spPr>
        <p:txBody>
          <a:bodyPr wrap="none"/>
          <a:lstStyle/>
          <a:p>
            <a:endParaRPr lang="zh-CN" altLang="en-US" sz="2000"/>
          </a:p>
        </p:txBody>
      </p:sp>
      <p:sp>
        <p:nvSpPr>
          <p:cNvPr id="43013" name="Line 31"/>
          <p:cNvSpPr>
            <a:spLocks noChangeShapeType="1"/>
          </p:cNvSpPr>
          <p:nvPr/>
        </p:nvSpPr>
        <p:spPr bwMode="auto">
          <a:xfrm>
            <a:off x="1395238" y="697260"/>
            <a:ext cx="6887987" cy="0"/>
          </a:xfrm>
          <a:prstGeom prst="line">
            <a:avLst/>
          </a:prstGeom>
          <a:noFill/>
          <a:ln w="28575">
            <a:solidFill>
              <a:schemeClr val="tx2"/>
            </a:solidFill>
            <a:miter lim="800000"/>
            <a:headEnd/>
            <a:tailEnd/>
          </a:ln>
        </p:spPr>
        <p:txBody>
          <a:bodyPr wrap="none"/>
          <a:lstStyle/>
          <a:p>
            <a:endParaRPr lang="zh-CN" altLang="en-US" sz="2000"/>
          </a:p>
        </p:txBody>
      </p:sp>
      <p:sp>
        <p:nvSpPr>
          <p:cNvPr id="43014" name="Line 32"/>
          <p:cNvSpPr>
            <a:spLocks noChangeShapeType="1"/>
          </p:cNvSpPr>
          <p:nvPr/>
        </p:nvSpPr>
        <p:spPr bwMode="auto">
          <a:xfrm>
            <a:off x="1395239" y="5563276"/>
            <a:ext cx="6887986" cy="0"/>
          </a:xfrm>
          <a:prstGeom prst="line">
            <a:avLst/>
          </a:prstGeom>
          <a:noFill/>
          <a:ln w="28575">
            <a:solidFill>
              <a:schemeClr val="tx2"/>
            </a:solidFill>
            <a:miter lim="800000"/>
            <a:headEnd/>
            <a:tailEnd/>
          </a:ln>
        </p:spPr>
        <p:txBody>
          <a:bodyPr wrap="none"/>
          <a:lstStyle/>
          <a:p>
            <a:endParaRPr lang="zh-CN" altLang="en-US" sz="20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6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73" grpId="0" autoUpdateAnimBg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202603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202603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202603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202603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202603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202603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202603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202603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202603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202603"/>
</p:tagLst>
</file>

<file path=ppt/tags/tag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202603"/>
</p:tagLst>
</file>

<file path=ppt/tags/tag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202603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202603"/>
</p:tagLst>
</file>

<file path=ppt/tags/tag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202603"/>
</p:tagLst>
</file>

<file path=ppt/tags/tag2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202603"/>
</p:tagLst>
</file>

<file path=ppt/tags/tag2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202603"/>
</p:tagLst>
</file>

<file path=ppt/tags/tag2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202603"/>
</p:tagLst>
</file>

<file path=ppt/tags/tag2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202603"/>
</p:tagLst>
</file>

<file path=ppt/tags/tag2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202603"/>
</p:tagLst>
</file>

<file path=ppt/tags/tag2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202603"/>
</p:tagLst>
</file>

<file path=ppt/tags/tag2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202603"/>
</p:tagLst>
</file>

<file path=ppt/tags/tag2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202603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202603"/>
</p:tagLst>
</file>

<file path=ppt/tags/tag2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202603"/>
</p:tagLst>
</file>

<file path=ppt/tags/tag2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202603"/>
</p:tagLst>
</file>

<file path=ppt/tags/tag2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202603"/>
</p:tagLst>
</file>

<file path=ppt/tags/tag2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202603"/>
</p:tagLst>
</file>

<file path=ppt/tags/tag2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202603"/>
</p:tagLst>
</file>

<file path=ppt/tags/tag2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202603"/>
</p:tagLst>
</file>

<file path=ppt/tags/tag2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202603"/>
</p:tagLst>
</file>

<file path=ppt/tags/tag2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202603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2275</TotalTime>
  <Words>1926</Words>
  <Application>Microsoft Office PowerPoint</Application>
  <PresentationFormat>自定义</PresentationFormat>
  <Paragraphs>364</Paragraphs>
  <Slides>39</Slides>
  <Notes>4</Notes>
  <HiddenSlides>0</HiddenSlides>
  <MMClips>0</MMClips>
  <ScaleCrop>false</ScaleCrop>
  <HeadingPairs>
    <vt:vector size="8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39</vt:i4>
      </vt:variant>
    </vt:vector>
  </HeadingPairs>
  <TitlesOfParts>
    <vt:vector size="54" baseType="lpstr">
      <vt:lpstr>Adobe Gothic Std B</vt:lpstr>
      <vt:lpstr>等线 Light</vt:lpstr>
      <vt:lpstr>黑体</vt:lpstr>
      <vt:lpstr>华文楷体</vt:lpstr>
      <vt:lpstr>楷体</vt:lpstr>
      <vt:lpstr>楷体_GB2312</vt:lpstr>
      <vt:lpstr>宋体</vt:lpstr>
      <vt:lpstr>微软雅黑</vt:lpstr>
      <vt:lpstr>Arial</vt:lpstr>
      <vt:lpstr>Calibri</vt:lpstr>
      <vt:lpstr>Calibri Light</vt:lpstr>
      <vt:lpstr>Times New Roman</vt:lpstr>
      <vt:lpstr>Wingdings</vt:lpstr>
      <vt:lpstr>Office 主题</vt:lpstr>
      <vt:lpstr>BMP 图象</vt:lpstr>
      <vt:lpstr>自身免疫性疾病实验室检测新进展                     ——自动化发展趋势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自身抗体的特性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自身抗体临床检测路径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谢谢您的聆听！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lenovo</cp:lastModifiedBy>
  <cp:revision>529</cp:revision>
  <dcterms:created xsi:type="dcterms:W3CDTF">2015-09-11T01:21:00Z</dcterms:created>
  <dcterms:modified xsi:type="dcterms:W3CDTF">2019-11-08T05:39:39Z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2052-10.1.0.5777</vt:lpwstr>
  </property>
</Properties>
</file>